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69" r:id="rId3"/>
    <p:sldId id="271" r:id="rId4"/>
    <p:sldId id="270" r:id="rId5"/>
    <p:sldId id="272" r:id="rId6"/>
    <p:sldId id="273" r:id="rId7"/>
    <p:sldId id="279" r:id="rId8"/>
    <p:sldId id="275" r:id="rId9"/>
    <p:sldId id="276" r:id="rId10"/>
    <p:sldId id="278" r:id="rId11"/>
    <p:sldId id="277" r:id="rId12"/>
    <p:sldId id="268"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llanmörkt format 3 - Dekorfärg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25E5076-3810-47DD-B79F-674D7AD40C01}" styleName="Mörkt format 1 - Dekorfärg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Mörkt format 2 - Dekorfärg 5/Dekorfärg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Mörkt format 2 - Dekorfärg 3/Dekorfärg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Mörkt forma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Mörkt format 1 - Dekorfär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12C8C85-51F0-491E-9774-3900AFEF0FD7}" styleName="Ljust format 2 - Dekorfärg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llanmörkt format 1 - Dekorfär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131"/>
    <p:restoredTop sz="95799"/>
  </p:normalViewPr>
  <p:slideViewPr>
    <p:cSldViewPr snapToGrid="0" snapToObjects="1" showGuides="1">
      <p:cViewPr varScale="1">
        <p:scale>
          <a:sx n="98" d="100"/>
          <a:sy n="98" d="100"/>
        </p:scale>
        <p:origin x="56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C223F7-F849-4BAF-B7A6-0616E87C4FB7}" type="datetimeFigureOut">
              <a:rPr lang="sv-SE" smtClean="0"/>
              <a:t>2019-01-16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C70DB5-2918-449F-A437-EFDD1A05331B}" type="slidenum">
              <a:rPr lang="sv-SE" smtClean="0"/>
              <a:t>‹#›</a:t>
            </a:fld>
            <a:endParaRPr lang="sv-SE"/>
          </a:p>
        </p:txBody>
      </p:sp>
    </p:spTree>
    <p:extLst>
      <p:ext uri="{BB962C8B-B14F-4D97-AF65-F5344CB8AC3E}">
        <p14:creationId xmlns:p14="http://schemas.microsoft.com/office/powerpoint/2010/main" val="3580179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2BC70DB5-2918-449F-A437-EFDD1A05331B}" type="slidenum">
              <a:rPr lang="sv-SE" smtClean="0"/>
              <a:t>2</a:t>
            </a:fld>
            <a:endParaRPr lang="sv-SE"/>
          </a:p>
        </p:txBody>
      </p:sp>
    </p:spTree>
    <p:extLst>
      <p:ext uri="{BB962C8B-B14F-4D97-AF65-F5344CB8AC3E}">
        <p14:creationId xmlns:p14="http://schemas.microsoft.com/office/powerpoint/2010/main" val="2638077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a:t>And </a:t>
            </a:r>
          </a:p>
        </p:txBody>
      </p:sp>
      <p:sp>
        <p:nvSpPr>
          <p:cNvPr id="4" name="Platshållare för bildnummer 3"/>
          <p:cNvSpPr>
            <a:spLocks noGrp="1"/>
          </p:cNvSpPr>
          <p:nvPr>
            <p:ph type="sldNum" sz="quarter" idx="5"/>
          </p:nvPr>
        </p:nvSpPr>
        <p:spPr/>
        <p:txBody>
          <a:bodyPr/>
          <a:lstStyle/>
          <a:p>
            <a:fld id="{2BC70DB5-2918-449F-A437-EFDD1A05331B}" type="slidenum">
              <a:rPr lang="sv-SE" smtClean="0"/>
              <a:t>11</a:t>
            </a:fld>
            <a:endParaRPr lang="sv-SE"/>
          </a:p>
        </p:txBody>
      </p:sp>
    </p:spTree>
    <p:extLst>
      <p:ext uri="{BB962C8B-B14F-4D97-AF65-F5344CB8AC3E}">
        <p14:creationId xmlns:p14="http://schemas.microsoft.com/office/powerpoint/2010/main" val="648243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2BC70DB5-2918-449F-A437-EFDD1A05331B}" type="slidenum">
              <a:rPr lang="sv-SE" smtClean="0"/>
              <a:t>12</a:t>
            </a:fld>
            <a:endParaRPr lang="sv-SE"/>
          </a:p>
        </p:txBody>
      </p:sp>
    </p:spTree>
    <p:extLst>
      <p:ext uri="{BB962C8B-B14F-4D97-AF65-F5344CB8AC3E}">
        <p14:creationId xmlns:p14="http://schemas.microsoft.com/office/powerpoint/2010/main" val="2933031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2BC70DB5-2918-449F-A437-EFDD1A05331B}" type="slidenum">
              <a:rPr lang="sv-SE" smtClean="0"/>
              <a:t>3</a:t>
            </a:fld>
            <a:endParaRPr lang="sv-SE"/>
          </a:p>
        </p:txBody>
      </p:sp>
    </p:spTree>
    <p:extLst>
      <p:ext uri="{BB962C8B-B14F-4D97-AF65-F5344CB8AC3E}">
        <p14:creationId xmlns:p14="http://schemas.microsoft.com/office/powerpoint/2010/main" val="1031288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Tobacco policy</a:t>
            </a:r>
          </a:p>
          <a:p>
            <a:endParaRPr lang="sv-SE" dirty="0"/>
          </a:p>
          <a:p>
            <a:r>
              <a:rPr lang="sv-SE" dirty="0"/>
              <a:t>Offensive </a:t>
            </a:r>
            <a:r>
              <a:rPr lang="sv-SE" dirty="0" err="1"/>
              <a:t>treatment</a:t>
            </a:r>
            <a:endParaRPr lang="sv-SE" dirty="0"/>
          </a:p>
          <a:p>
            <a:endParaRPr lang="sv-SE" dirty="0"/>
          </a:p>
          <a:p>
            <a:r>
              <a:rPr lang="en" sz="1200" b="1" i="0" u="none" strike="noStrike" kern="1200" dirty="0">
                <a:solidFill>
                  <a:schemeClr val="tx1"/>
                </a:solidFill>
                <a:effectLst/>
                <a:latin typeface="+mn-lt"/>
                <a:ea typeface="+mn-ea"/>
                <a:cs typeface="+mn-cs"/>
              </a:rPr>
              <a:t>Objective (</a:t>
            </a:r>
            <a:r>
              <a:rPr lang="en" sz="1200" b="1" i="0" u="none" strike="noStrike" kern="1200" dirty="0" err="1">
                <a:solidFill>
                  <a:schemeClr val="tx1"/>
                </a:solidFill>
                <a:effectLst/>
                <a:latin typeface="+mn-lt"/>
                <a:ea typeface="+mn-ea"/>
                <a:cs typeface="+mn-cs"/>
              </a:rPr>
              <a:t>Organisational</a:t>
            </a:r>
            <a:r>
              <a:rPr lang="en" sz="1200" b="1" i="0" u="none" strike="noStrike" kern="1200" dirty="0">
                <a:solidFill>
                  <a:schemeClr val="tx1"/>
                </a:solidFill>
                <a:effectLst/>
                <a:latin typeface="+mn-lt"/>
                <a:ea typeface="+mn-ea"/>
                <a:cs typeface="+mn-cs"/>
              </a:rPr>
              <a:t> and Social Work Environment)</a:t>
            </a:r>
            <a:endParaRPr lang="en" sz="1200" b="0" i="0" u="none" strike="noStrike" kern="1200" dirty="0">
              <a:solidFill>
                <a:schemeClr val="tx1"/>
              </a:solidFill>
              <a:effectLst/>
              <a:latin typeface="+mn-lt"/>
              <a:ea typeface="+mn-ea"/>
              <a:cs typeface="+mn-cs"/>
            </a:endParaRPr>
          </a:p>
          <a:p>
            <a:r>
              <a:rPr lang="en" sz="1200" b="1" i="0" u="none" strike="noStrike" kern="1200" dirty="0">
                <a:solidFill>
                  <a:schemeClr val="tx1"/>
                </a:solidFill>
                <a:effectLst/>
                <a:latin typeface="+mn-lt"/>
                <a:ea typeface="+mn-ea"/>
                <a:cs typeface="+mn-cs"/>
              </a:rPr>
              <a:t>Section 7  </a:t>
            </a:r>
            <a:r>
              <a:rPr lang="en" sz="1200" b="0" i="0" u="none" strike="noStrike" kern="1200" dirty="0">
                <a:solidFill>
                  <a:schemeClr val="tx1"/>
                </a:solidFill>
                <a:effectLst/>
                <a:latin typeface="+mn-lt"/>
                <a:ea typeface="+mn-ea"/>
                <a:cs typeface="+mn-cs"/>
              </a:rPr>
              <a:t>Beyond what applies in accordance with Sections 6 and 9–14 in these provisions, the employer shall have objectives for the </a:t>
            </a:r>
            <a:r>
              <a:rPr lang="en" sz="1200" b="0" i="0" u="none" strike="noStrike" kern="1200" dirty="0" err="1">
                <a:solidFill>
                  <a:schemeClr val="tx1"/>
                </a:solidFill>
                <a:effectLst/>
                <a:latin typeface="+mn-lt"/>
                <a:ea typeface="+mn-ea"/>
                <a:cs typeface="+mn-cs"/>
              </a:rPr>
              <a:t>organisational</a:t>
            </a:r>
            <a:r>
              <a:rPr lang="en" sz="1200" b="0" i="0" u="none" strike="noStrike" kern="1200" dirty="0">
                <a:solidFill>
                  <a:schemeClr val="tx1"/>
                </a:solidFill>
                <a:effectLst/>
                <a:latin typeface="+mn-lt"/>
                <a:ea typeface="+mn-ea"/>
                <a:cs typeface="+mn-cs"/>
              </a:rPr>
              <a:t> and social work environment. The objectives shall be aimed at promoting health and increasing the </a:t>
            </a:r>
            <a:r>
              <a:rPr lang="en" sz="1200" b="0" i="0" u="none" strike="noStrike" kern="1200" dirty="0" err="1">
                <a:solidFill>
                  <a:schemeClr val="tx1"/>
                </a:solidFill>
                <a:effectLst/>
                <a:latin typeface="+mn-lt"/>
                <a:ea typeface="+mn-ea"/>
                <a:cs typeface="+mn-cs"/>
              </a:rPr>
              <a:t>organisation’s</a:t>
            </a:r>
            <a:r>
              <a:rPr lang="en" sz="1200" b="0" i="0" u="none" strike="noStrike" kern="1200" dirty="0">
                <a:solidFill>
                  <a:schemeClr val="tx1"/>
                </a:solidFill>
                <a:effectLst/>
                <a:latin typeface="+mn-lt"/>
                <a:ea typeface="+mn-ea"/>
                <a:cs typeface="+mn-cs"/>
              </a:rPr>
              <a:t> ability to counteract ill health."</a:t>
            </a:r>
          </a:p>
        </p:txBody>
      </p:sp>
      <p:sp>
        <p:nvSpPr>
          <p:cNvPr id="4" name="Platshållare för bildnummer 3"/>
          <p:cNvSpPr>
            <a:spLocks noGrp="1"/>
          </p:cNvSpPr>
          <p:nvPr>
            <p:ph type="sldNum" sz="quarter" idx="10"/>
          </p:nvPr>
        </p:nvSpPr>
        <p:spPr/>
        <p:txBody>
          <a:bodyPr/>
          <a:lstStyle/>
          <a:p>
            <a:pPr>
              <a:defRPr/>
            </a:pPr>
            <a:fld id="{98E2E975-FBED-44AA-9B48-208B92244E85}" type="slidenum">
              <a:rPr lang="sv-SE" smtClean="0">
                <a:solidFill>
                  <a:prstClr val="black"/>
                </a:solidFill>
              </a:rPr>
              <a:pPr>
                <a:defRPr/>
              </a:pPr>
              <a:t>4</a:t>
            </a:fld>
            <a:endParaRPr lang="sv-SE">
              <a:solidFill>
                <a:prstClr val="black"/>
              </a:solidFill>
            </a:endParaRPr>
          </a:p>
        </p:txBody>
      </p:sp>
    </p:spTree>
    <p:extLst>
      <p:ext uri="{BB962C8B-B14F-4D97-AF65-F5344CB8AC3E}">
        <p14:creationId xmlns:p14="http://schemas.microsoft.com/office/powerpoint/2010/main" val="2830977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2BC70DB5-2918-449F-A437-EFDD1A05331B}" type="slidenum">
              <a:rPr lang="sv-SE" smtClean="0"/>
              <a:t>5</a:t>
            </a:fld>
            <a:endParaRPr lang="sv-SE"/>
          </a:p>
        </p:txBody>
      </p:sp>
    </p:spTree>
    <p:extLst>
      <p:ext uri="{BB962C8B-B14F-4D97-AF65-F5344CB8AC3E}">
        <p14:creationId xmlns:p14="http://schemas.microsoft.com/office/powerpoint/2010/main" val="1649250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a:t>n</a:t>
            </a:r>
          </a:p>
        </p:txBody>
      </p:sp>
      <p:sp>
        <p:nvSpPr>
          <p:cNvPr id="4" name="Platshållare för bildnummer 3"/>
          <p:cNvSpPr>
            <a:spLocks noGrp="1"/>
          </p:cNvSpPr>
          <p:nvPr>
            <p:ph type="sldNum" sz="quarter" idx="5"/>
          </p:nvPr>
        </p:nvSpPr>
        <p:spPr/>
        <p:txBody>
          <a:bodyPr/>
          <a:lstStyle/>
          <a:p>
            <a:fld id="{2BC70DB5-2918-449F-A437-EFDD1A05331B}" type="slidenum">
              <a:rPr lang="sv-SE" smtClean="0"/>
              <a:t>6</a:t>
            </a:fld>
            <a:endParaRPr lang="sv-SE"/>
          </a:p>
        </p:txBody>
      </p:sp>
    </p:spTree>
    <p:extLst>
      <p:ext uri="{BB962C8B-B14F-4D97-AF65-F5344CB8AC3E}">
        <p14:creationId xmlns:p14="http://schemas.microsoft.com/office/powerpoint/2010/main" val="2219035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err="1"/>
              <a:t>indicatingOf</a:t>
            </a:r>
            <a:r>
              <a:rPr lang="en-GB" dirty="0"/>
              <a:t> </a:t>
            </a:r>
          </a:p>
        </p:txBody>
      </p:sp>
      <p:sp>
        <p:nvSpPr>
          <p:cNvPr id="4" name="Platshållare för bildnummer 3"/>
          <p:cNvSpPr>
            <a:spLocks noGrp="1"/>
          </p:cNvSpPr>
          <p:nvPr>
            <p:ph type="sldNum" sz="quarter" idx="5"/>
          </p:nvPr>
        </p:nvSpPr>
        <p:spPr/>
        <p:txBody>
          <a:bodyPr/>
          <a:lstStyle/>
          <a:p>
            <a:fld id="{2BC70DB5-2918-449F-A437-EFDD1A05331B}" type="slidenum">
              <a:rPr lang="sv-SE" smtClean="0"/>
              <a:t>7</a:t>
            </a:fld>
            <a:endParaRPr lang="sv-SE"/>
          </a:p>
        </p:txBody>
      </p:sp>
    </p:spTree>
    <p:extLst>
      <p:ext uri="{BB962C8B-B14F-4D97-AF65-F5344CB8AC3E}">
        <p14:creationId xmlns:p14="http://schemas.microsoft.com/office/powerpoint/2010/main" val="3602586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2BC70DB5-2918-449F-A437-EFDD1A05331B}" type="slidenum">
              <a:rPr lang="sv-SE" smtClean="0"/>
              <a:t>8</a:t>
            </a:fld>
            <a:endParaRPr lang="sv-SE"/>
          </a:p>
        </p:txBody>
      </p:sp>
    </p:spTree>
    <p:extLst>
      <p:ext uri="{BB962C8B-B14F-4D97-AF65-F5344CB8AC3E}">
        <p14:creationId xmlns:p14="http://schemas.microsoft.com/office/powerpoint/2010/main" val="1388674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2BC70DB5-2918-449F-A437-EFDD1A05331B}" type="slidenum">
              <a:rPr lang="sv-SE" smtClean="0"/>
              <a:t>9</a:t>
            </a:fld>
            <a:endParaRPr lang="sv-SE"/>
          </a:p>
        </p:txBody>
      </p:sp>
    </p:spTree>
    <p:extLst>
      <p:ext uri="{BB962C8B-B14F-4D97-AF65-F5344CB8AC3E}">
        <p14:creationId xmlns:p14="http://schemas.microsoft.com/office/powerpoint/2010/main" val="1850391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2BC70DB5-2918-449F-A437-EFDD1A05331B}" type="slidenum">
              <a:rPr lang="sv-SE" smtClean="0"/>
              <a:t>10</a:t>
            </a:fld>
            <a:endParaRPr lang="sv-SE"/>
          </a:p>
        </p:txBody>
      </p:sp>
    </p:spTree>
    <p:extLst>
      <p:ext uri="{BB962C8B-B14F-4D97-AF65-F5344CB8AC3E}">
        <p14:creationId xmlns:p14="http://schemas.microsoft.com/office/powerpoint/2010/main" val="14972142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ida">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xmlns="" id="{5B9A4053-2FB8-3342-B60D-7FC2648537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088" y="188913"/>
            <a:ext cx="11807825" cy="6480175"/>
          </a:xfrm>
          <a:prstGeom prst="rect">
            <a:avLst/>
          </a:prstGeom>
        </p:spPr>
      </p:pic>
      <p:sp>
        <p:nvSpPr>
          <p:cNvPr id="3" name="Rektangel 2">
            <a:extLst>
              <a:ext uri="{FF2B5EF4-FFF2-40B4-BE49-F238E27FC236}">
                <a16:creationId xmlns:a16="http://schemas.microsoft.com/office/drawing/2014/main" xmlns="" id="{CC78BE5A-F044-6E4A-86D0-B28B85339425}"/>
              </a:ext>
            </a:extLst>
          </p:cNvPr>
          <p:cNvSpPr/>
          <p:nvPr userDrawn="1"/>
        </p:nvSpPr>
        <p:spPr>
          <a:xfrm>
            <a:off x="5439210" y="1484556"/>
            <a:ext cx="6752790" cy="130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text 5">
            <a:extLst>
              <a:ext uri="{FF2B5EF4-FFF2-40B4-BE49-F238E27FC236}">
                <a16:creationId xmlns:a16="http://schemas.microsoft.com/office/drawing/2014/main" xmlns="" id="{A73B72C7-EA56-AA4A-8362-7A93E61ED505}"/>
              </a:ext>
            </a:extLst>
          </p:cNvPr>
          <p:cNvSpPr>
            <a:spLocks noGrp="1"/>
          </p:cNvSpPr>
          <p:nvPr>
            <p:ph type="body" sz="quarter" idx="10" hasCustomPrompt="1"/>
          </p:nvPr>
        </p:nvSpPr>
        <p:spPr>
          <a:xfrm>
            <a:off x="6853855" y="1522858"/>
            <a:ext cx="4967636" cy="639762"/>
          </a:xfrm>
        </p:spPr>
        <p:txBody>
          <a:bodyPr>
            <a:noAutofit/>
          </a:bodyPr>
          <a:lstStyle>
            <a:lvl1pPr marL="0" indent="0">
              <a:lnSpc>
                <a:spcPct val="100000"/>
              </a:lnSpc>
              <a:spcBef>
                <a:spcPts val="0"/>
              </a:spcBef>
              <a:buNone/>
              <a:defRPr sz="4800" b="0" i="0">
                <a:solidFill>
                  <a:schemeClr val="accent1"/>
                </a:solidFill>
                <a:latin typeface="Times New Roman" panose="02020603050405020304" pitchFamily="18" charset="0"/>
                <a:cs typeface="Times New Roman" panose="02020603050405020304" pitchFamily="18" charset="0"/>
              </a:defRPr>
            </a:lvl1pPr>
          </a:lstStyle>
          <a:p>
            <a:r>
              <a:rPr lang="sv-SE" dirty="0"/>
              <a:t>Enradig titel</a:t>
            </a:r>
          </a:p>
        </p:txBody>
      </p:sp>
      <p:pic>
        <p:nvPicPr>
          <p:cNvPr id="13" name="Bildobjekt 12">
            <a:extLst>
              <a:ext uri="{FF2B5EF4-FFF2-40B4-BE49-F238E27FC236}">
                <a16:creationId xmlns:a16="http://schemas.microsoft.com/office/drawing/2014/main" xmlns="" id="{3A8EFBAE-371E-E046-8879-6F2B8A74E5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91761" y="1632438"/>
            <a:ext cx="808477" cy="993215"/>
          </a:xfrm>
          <a:prstGeom prst="rect">
            <a:avLst/>
          </a:prstGeom>
        </p:spPr>
      </p:pic>
      <p:sp>
        <p:nvSpPr>
          <p:cNvPr id="12" name="Platshållare för text 11">
            <a:extLst>
              <a:ext uri="{FF2B5EF4-FFF2-40B4-BE49-F238E27FC236}">
                <a16:creationId xmlns:a16="http://schemas.microsoft.com/office/drawing/2014/main" xmlns="" id="{4BB7ED9B-1D2D-7541-ABE9-750F505D4492}"/>
              </a:ext>
            </a:extLst>
          </p:cNvPr>
          <p:cNvSpPr>
            <a:spLocks noGrp="1"/>
          </p:cNvSpPr>
          <p:nvPr>
            <p:ph type="body" sz="quarter" idx="11" hasCustomPrompt="1"/>
          </p:nvPr>
        </p:nvSpPr>
        <p:spPr>
          <a:xfrm>
            <a:off x="6853854" y="2430010"/>
            <a:ext cx="5146059" cy="349418"/>
          </a:xfrm>
        </p:spPr>
        <p:txBody>
          <a:bodyPr>
            <a:noAutofit/>
          </a:bodyPr>
          <a:lstStyle>
            <a:lvl1pPr marL="0" indent="0">
              <a:spcBef>
                <a:spcPts val="0"/>
              </a:spcBef>
              <a:buNone/>
              <a:defRPr sz="1400" b="1" cap="all" spc="50" baseline="0">
                <a:solidFill>
                  <a:schemeClr val="accent1"/>
                </a:solidFill>
              </a:defRPr>
            </a:lvl1pPr>
          </a:lstStyle>
          <a:p>
            <a:r>
              <a:rPr lang="sv-SE" dirty="0"/>
              <a:t>Undertext, t ex namn, institution, årtal </a:t>
            </a:r>
            <a:r>
              <a:rPr lang="sv-SE" dirty="0" err="1"/>
              <a:t>etc</a:t>
            </a:r>
            <a:endParaRPr lang="sv-SE" dirty="0"/>
          </a:p>
        </p:txBody>
      </p:sp>
      <p:cxnSp>
        <p:nvCxnSpPr>
          <p:cNvPr id="7" name="Rak 6">
            <a:extLst>
              <a:ext uri="{FF2B5EF4-FFF2-40B4-BE49-F238E27FC236}">
                <a16:creationId xmlns:a16="http://schemas.microsoft.com/office/drawing/2014/main" xmlns="" id="{6EB25FC1-ABE1-A344-8F65-DA7EE26B4227}"/>
              </a:ext>
            </a:extLst>
          </p:cNvPr>
          <p:cNvCxnSpPr>
            <a:cxnSpLocks/>
          </p:cNvCxnSpPr>
          <p:nvPr userDrawn="1"/>
        </p:nvCxnSpPr>
        <p:spPr>
          <a:xfrm>
            <a:off x="6853855" y="2313232"/>
            <a:ext cx="5146058"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3" name="Bildobjekt 22">
            <a:extLst>
              <a:ext uri="{FF2B5EF4-FFF2-40B4-BE49-F238E27FC236}">
                <a16:creationId xmlns:a16="http://schemas.microsoft.com/office/drawing/2014/main" xmlns="" id="{E67EF931-F7AE-D74F-A8D9-A4EA6F28174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spTree>
    <p:extLst>
      <p:ext uri="{BB962C8B-B14F-4D97-AF65-F5344CB8AC3E}">
        <p14:creationId xmlns:p14="http://schemas.microsoft.com/office/powerpoint/2010/main" val="421567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För skrymmande graf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17EF249A-9390-B74A-A9AA-63DC6BE9252E}"/>
              </a:ext>
            </a:extLst>
          </p:cNvPr>
          <p:cNvSpPr>
            <a:spLocks noGrp="1"/>
          </p:cNvSpPr>
          <p:nvPr>
            <p:ph type="title" hasCustomPrompt="1"/>
          </p:nvPr>
        </p:nvSpPr>
        <p:spPr>
          <a:xfrm>
            <a:off x="1620000" y="359999"/>
            <a:ext cx="8820000" cy="1199860"/>
          </a:xfrm>
        </p:spPr>
        <p:txBody>
          <a:bodyPr>
            <a:normAutofit/>
          </a:bodyPr>
          <a:lstStyle>
            <a:lvl1pPr>
              <a:defRPr sz="4800"/>
            </a:lvl1pPr>
          </a:lstStyle>
          <a:p>
            <a:r>
              <a:rPr lang="sv-SE" dirty="0"/>
              <a:t>För skrymmande grafik</a:t>
            </a:r>
          </a:p>
        </p:txBody>
      </p:sp>
      <p:sp>
        <p:nvSpPr>
          <p:cNvPr id="3" name="Platshållare för innehåll 2">
            <a:extLst>
              <a:ext uri="{FF2B5EF4-FFF2-40B4-BE49-F238E27FC236}">
                <a16:creationId xmlns:a16="http://schemas.microsoft.com/office/drawing/2014/main" xmlns="" id="{BBEBD609-C4E6-3548-9EEB-0745E63C9BF5}"/>
              </a:ext>
            </a:extLst>
          </p:cNvPr>
          <p:cNvSpPr>
            <a:spLocks noGrp="1"/>
          </p:cNvSpPr>
          <p:nvPr>
            <p:ph idx="1" hasCustomPrompt="1"/>
          </p:nvPr>
        </p:nvSpPr>
        <p:spPr>
          <a:xfrm>
            <a:off x="1620000" y="1559859"/>
            <a:ext cx="8820000" cy="4560140"/>
          </a:xfrm>
        </p:spPr>
        <p:txBody>
          <a:bodyPr/>
          <a:lstStyle>
            <a:lvl7pPr marL="2743200" indent="0">
              <a:buNone/>
              <a:defRPr/>
            </a:lvl7pPr>
          </a:lstStyle>
          <a:p>
            <a:r>
              <a:rPr lang="sv-SE" dirty="0"/>
              <a:t>Brödtext nivå 1</a:t>
            </a:r>
          </a:p>
          <a:p>
            <a:pPr lvl="1"/>
            <a:r>
              <a:rPr lang="sv-SE" dirty="0"/>
              <a:t>Brödtext nivå 2</a:t>
            </a:r>
          </a:p>
          <a:p>
            <a:pPr lvl="2"/>
            <a:r>
              <a:rPr lang="sv-SE" dirty="0"/>
              <a:t>Brödtext nivå 3</a:t>
            </a:r>
          </a:p>
          <a:p>
            <a:pPr lvl="3"/>
            <a:r>
              <a:rPr lang="sv-SE" dirty="0"/>
              <a:t>Brödtext nivå 4</a:t>
            </a:r>
          </a:p>
          <a:p>
            <a:pPr lvl="4"/>
            <a:r>
              <a:rPr lang="sv-SE" dirty="0"/>
              <a:t>Brödtext nivå 5</a:t>
            </a:r>
          </a:p>
          <a:p>
            <a:pPr lvl="5"/>
            <a:r>
              <a:rPr lang="sv-SE" dirty="0"/>
              <a:t>Brödtext nivå 6</a:t>
            </a:r>
          </a:p>
        </p:txBody>
      </p:sp>
    </p:spTree>
    <p:extLst>
      <p:ext uri="{BB962C8B-B14F-4D97-AF65-F5344CB8AC3E}">
        <p14:creationId xmlns:p14="http://schemas.microsoft.com/office/powerpoint/2010/main" val="58474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 textruta stor">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xmlns="" id="{BA0ABDCC-D188-2F40-92DB-269FBA094FC3}"/>
              </a:ext>
            </a:extLst>
          </p:cNvPr>
          <p:cNvSpPr>
            <a:spLocks noGrp="1"/>
          </p:cNvSpPr>
          <p:nvPr>
            <p:ph type="pic" sz="quarter" idx="10"/>
          </p:nvPr>
        </p:nvSpPr>
        <p:spPr>
          <a:xfrm>
            <a:off x="192088" y="188913"/>
            <a:ext cx="11807825" cy="6480175"/>
          </a:xfrm>
          <a:solidFill>
            <a:schemeClr val="bg2"/>
          </a:solidFill>
        </p:spPr>
        <p:txBody>
          <a:bodyPr/>
          <a:lstStyle/>
          <a:p>
            <a:r>
              <a:rPr lang="sv-SE"/>
              <a:t>Klicka på ikonen för att lägga till en bild</a:t>
            </a:r>
          </a:p>
        </p:txBody>
      </p:sp>
      <p:sp>
        <p:nvSpPr>
          <p:cNvPr id="3" name="Platshållare för text 2">
            <a:extLst>
              <a:ext uri="{FF2B5EF4-FFF2-40B4-BE49-F238E27FC236}">
                <a16:creationId xmlns:a16="http://schemas.microsoft.com/office/drawing/2014/main" xmlns="" id="{2E046CE9-72AE-E244-87D3-B62AED9EB80A}"/>
              </a:ext>
            </a:extLst>
          </p:cNvPr>
          <p:cNvSpPr>
            <a:spLocks noGrp="1"/>
          </p:cNvSpPr>
          <p:nvPr>
            <p:ph type="body" sz="quarter" idx="11" hasCustomPrompt="1"/>
          </p:nvPr>
        </p:nvSpPr>
        <p:spPr>
          <a:xfrm>
            <a:off x="6747640" y="4695972"/>
            <a:ext cx="5444359" cy="1389681"/>
          </a:xfrm>
          <a:solidFill>
            <a:schemeClr val="bg1"/>
          </a:solidFill>
        </p:spPr>
        <p:txBody>
          <a:bodyPr wrap="square" lIns="540000" tIns="432000" rIns="360000" bIns="540000" anchor="b" anchorCtr="0">
            <a:spAutoFit/>
          </a:bodyPr>
          <a:lstStyle>
            <a:lvl1pPr marL="0" indent="0">
              <a:spcBef>
                <a:spcPts val="0"/>
              </a:spcBef>
              <a:buNone/>
              <a:defRPr sz="2600" b="0" i="0">
                <a:solidFill>
                  <a:schemeClr val="accent1"/>
                </a:solidFill>
                <a:latin typeface="Times New Roman" panose="02020603050405020304" pitchFamily="18" charset="0"/>
                <a:cs typeface="Times New Roman" panose="02020603050405020304" pitchFamily="18" charset="0"/>
              </a:defRPr>
            </a:lvl1pPr>
          </a:lstStyle>
          <a:p>
            <a:r>
              <a:rPr lang="sv-SE" dirty="0"/>
              <a:t>Skriv text här </a:t>
            </a:r>
          </a:p>
        </p:txBody>
      </p:sp>
    </p:spTree>
    <p:extLst>
      <p:ext uri="{BB962C8B-B14F-4D97-AF65-F5344CB8AC3E}">
        <p14:creationId xmlns:p14="http://schemas.microsoft.com/office/powerpoint/2010/main" val="4026514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 textruta liten">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xmlns="" id="{BA0ABDCC-D188-2F40-92DB-269FBA094FC3}"/>
              </a:ext>
            </a:extLst>
          </p:cNvPr>
          <p:cNvSpPr>
            <a:spLocks noGrp="1"/>
          </p:cNvSpPr>
          <p:nvPr>
            <p:ph type="pic" sz="quarter" idx="10"/>
          </p:nvPr>
        </p:nvSpPr>
        <p:spPr>
          <a:xfrm>
            <a:off x="192088" y="188913"/>
            <a:ext cx="11807825" cy="6480175"/>
          </a:xfrm>
          <a:solidFill>
            <a:schemeClr val="bg2"/>
          </a:solidFill>
        </p:spPr>
        <p:txBody>
          <a:bodyPr/>
          <a:lstStyle/>
          <a:p>
            <a:r>
              <a:rPr lang="sv-SE"/>
              <a:t>Klicka på ikonen för att lägga till en bild</a:t>
            </a:r>
          </a:p>
        </p:txBody>
      </p:sp>
      <p:sp>
        <p:nvSpPr>
          <p:cNvPr id="3" name="Platshållare för text 2">
            <a:extLst>
              <a:ext uri="{FF2B5EF4-FFF2-40B4-BE49-F238E27FC236}">
                <a16:creationId xmlns:a16="http://schemas.microsoft.com/office/drawing/2014/main" xmlns="" id="{2E046CE9-72AE-E244-87D3-B62AED9EB80A}"/>
              </a:ext>
            </a:extLst>
          </p:cNvPr>
          <p:cNvSpPr>
            <a:spLocks noGrp="1"/>
          </p:cNvSpPr>
          <p:nvPr>
            <p:ph type="body" sz="quarter" idx="11" hasCustomPrompt="1"/>
          </p:nvPr>
        </p:nvSpPr>
        <p:spPr>
          <a:xfrm>
            <a:off x="8075613" y="4695972"/>
            <a:ext cx="4116386" cy="1389681"/>
          </a:xfrm>
          <a:solidFill>
            <a:schemeClr val="bg1"/>
          </a:solidFill>
        </p:spPr>
        <p:txBody>
          <a:bodyPr wrap="square" lIns="540000" tIns="432000" rIns="360000" bIns="540000" anchor="b" anchorCtr="0">
            <a:spAutoFit/>
          </a:bodyPr>
          <a:lstStyle>
            <a:lvl1pPr marL="0" indent="0">
              <a:spcBef>
                <a:spcPts val="0"/>
              </a:spcBef>
              <a:buNone/>
              <a:defRPr sz="2600" b="0" i="0">
                <a:solidFill>
                  <a:schemeClr val="accent1"/>
                </a:solidFill>
                <a:latin typeface="Times New Roman" panose="02020603050405020304" pitchFamily="18" charset="0"/>
                <a:cs typeface="Times New Roman" panose="02020603050405020304" pitchFamily="18" charset="0"/>
              </a:defRPr>
            </a:lvl1pPr>
          </a:lstStyle>
          <a:p>
            <a:r>
              <a:rPr lang="sv-SE" dirty="0"/>
              <a:t>Skriv text här</a:t>
            </a:r>
          </a:p>
        </p:txBody>
      </p:sp>
    </p:spTree>
    <p:extLst>
      <p:ext uri="{BB962C8B-B14F-4D97-AF65-F5344CB8AC3E}">
        <p14:creationId xmlns:p14="http://schemas.microsoft.com/office/powerpoint/2010/main" val="3252062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tt kort och kärnfullt budska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06EFEA4A-5ABD-6A4D-88CB-42E58CB14292}"/>
              </a:ext>
            </a:extLst>
          </p:cNvPr>
          <p:cNvSpPr>
            <a:spLocks noGrp="1"/>
          </p:cNvSpPr>
          <p:nvPr>
            <p:ph type="title" hasCustomPrompt="1"/>
          </p:nvPr>
        </p:nvSpPr>
        <p:spPr>
          <a:xfrm>
            <a:off x="192087" y="2785298"/>
            <a:ext cx="11807825" cy="615553"/>
          </a:xfrm>
        </p:spPr>
        <p:txBody>
          <a:bodyPr bIns="0" anchor="ctr" anchorCtr="0">
            <a:spAutoFit/>
          </a:bodyPr>
          <a:lstStyle>
            <a:lvl1pPr algn="ctr">
              <a:lnSpc>
                <a:spcPct val="100000"/>
              </a:lnSpc>
              <a:defRPr sz="4000"/>
            </a:lvl1pPr>
          </a:lstStyle>
          <a:p>
            <a:r>
              <a:rPr lang="sv-SE" dirty="0"/>
              <a:t>Klicka här för att ändra format</a:t>
            </a:r>
          </a:p>
        </p:txBody>
      </p:sp>
    </p:spTree>
    <p:extLst>
      <p:ext uri="{BB962C8B-B14F-4D97-AF65-F5344CB8AC3E}">
        <p14:creationId xmlns:p14="http://schemas.microsoft.com/office/powerpoint/2010/main" val="1709541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kollage">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xmlns="" id="{B3015678-1B21-F548-AB9E-9C139C0F751E}"/>
              </a:ext>
            </a:extLst>
          </p:cNvPr>
          <p:cNvSpPr>
            <a:spLocks noGrp="1"/>
          </p:cNvSpPr>
          <p:nvPr>
            <p:ph type="pic" sz="quarter" idx="10"/>
          </p:nvPr>
        </p:nvSpPr>
        <p:spPr>
          <a:xfrm>
            <a:off x="192088" y="188913"/>
            <a:ext cx="3924300" cy="3240087"/>
          </a:xfrm>
        </p:spPr>
        <p:txBody>
          <a:bodyPr/>
          <a:lstStyle/>
          <a:p>
            <a:r>
              <a:rPr lang="sv-SE"/>
              <a:t>Klicka på ikonen för att lägga till en bild</a:t>
            </a:r>
            <a:endParaRPr lang="sv-SE" dirty="0"/>
          </a:p>
        </p:txBody>
      </p:sp>
      <p:sp>
        <p:nvSpPr>
          <p:cNvPr id="5" name="Platshållare för bild 3">
            <a:extLst>
              <a:ext uri="{FF2B5EF4-FFF2-40B4-BE49-F238E27FC236}">
                <a16:creationId xmlns:a16="http://schemas.microsoft.com/office/drawing/2014/main" xmlns="" id="{8AF7B282-EE79-CC45-BF9C-0671C9A487DD}"/>
              </a:ext>
            </a:extLst>
          </p:cNvPr>
          <p:cNvSpPr>
            <a:spLocks noGrp="1"/>
          </p:cNvSpPr>
          <p:nvPr>
            <p:ph type="pic" sz="quarter" idx="11"/>
          </p:nvPr>
        </p:nvSpPr>
        <p:spPr>
          <a:xfrm>
            <a:off x="4116388" y="188913"/>
            <a:ext cx="3959224" cy="3240087"/>
          </a:xfrm>
        </p:spPr>
        <p:txBody>
          <a:bodyPr/>
          <a:lstStyle/>
          <a:p>
            <a:r>
              <a:rPr lang="sv-SE"/>
              <a:t>Klicka på ikonen för att lägga till en bild</a:t>
            </a:r>
            <a:endParaRPr lang="sv-SE" dirty="0"/>
          </a:p>
        </p:txBody>
      </p:sp>
      <p:sp>
        <p:nvSpPr>
          <p:cNvPr id="6" name="Platshållare för bild 3">
            <a:extLst>
              <a:ext uri="{FF2B5EF4-FFF2-40B4-BE49-F238E27FC236}">
                <a16:creationId xmlns:a16="http://schemas.microsoft.com/office/drawing/2014/main" xmlns="" id="{F692A12B-7004-EE49-9971-D747A70447CA}"/>
              </a:ext>
            </a:extLst>
          </p:cNvPr>
          <p:cNvSpPr>
            <a:spLocks noGrp="1"/>
          </p:cNvSpPr>
          <p:nvPr>
            <p:ph type="pic" sz="quarter" idx="12"/>
          </p:nvPr>
        </p:nvSpPr>
        <p:spPr>
          <a:xfrm>
            <a:off x="8075612" y="188913"/>
            <a:ext cx="3924302" cy="3240087"/>
          </a:xfrm>
        </p:spPr>
        <p:txBody>
          <a:bodyPr/>
          <a:lstStyle/>
          <a:p>
            <a:r>
              <a:rPr lang="sv-SE"/>
              <a:t>Klicka på ikonen för att lägga till en bild</a:t>
            </a:r>
          </a:p>
        </p:txBody>
      </p:sp>
      <p:sp>
        <p:nvSpPr>
          <p:cNvPr id="14" name="Platshållare för bild 3">
            <a:extLst>
              <a:ext uri="{FF2B5EF4-FFF2-40B4-BE49-F238E27FC236}">
                <a16:creationId xmlns:a16="http://schemas.microsoft.com/office/drawing/2014/main" xmlns="" id="{7D21BC8F-843D-4545-8437-C52123F558EE}"/>
              </a:ext>
            </a:extLst>
          </p:cNvPr>
          <p:cNvSpPr>
            <a:spLocks noGrp="1"/>
          </p:cNvSpPr>
          <p:nvPr>
            <p:ph type="pic" sz="quarter" idx="15"/>
          </p:nvPr>
        </p:nvSpPr>
        <p:spPr>
          <a:xfrm>
            <a:off x="8075612" y="3428999"/>
            <a:ext cx="3924302" cy="3240087"/>
          </a:xfrm>
        </p:spPr>
        <p:txBody>
          <a:bodyPr/>
          <a:lstStyle/>
          <a:p>
            <a:r>
              <a:rPr lang="sv-SE"/>
              <a:t>Klicka på ikonen för att lägga till en bild</a:t>
            </a:r>
          </a:p>
        </p:txBody>
      </p:sp>
      <p:sp>
        <p:nvSpPr>
          <p:cNvPr id="15" name="Platshållare för bild 3">
            <a:extLst>
              <a:ext uri="{FF2B5EF4-FFF2-40B4-BE49-F238E27FC236}">
                <a16:creationId xmlns:a16="http://schemas.microsoft.com/office/drawing/2014/main" xmlns="" id="{0DB67BB7-8CB4-5046-8AC2-E508709ACA09}"/>
              </a:ext>
            </a:extLst>
          </p:cNvPr>
          <p:cNvSpPr>
            <a:spLocks noGrp="1"/>
          </p:cNvSpPr>
          <p:nvPr>
            <p:ph type="pic" sz="quarter" idx="16"/>
          </p:nvPr>
        </p:nvSpPr>
        <p:spPr>
          <a:xfrm>
            <a:off x="192088" y="3428998"/>
            <a:ext cx="3924300" cy="3240087"/>
          </a:xfrm>
        </p:spPr>
        <p:txBody>
          <a:bodyPr/>
          <a:lstStyle/>
          <a:p>
            <a:r>
              <a:rPr lang="sv-SE"/>
              <a:t>Klicka på ikonen för att lägga till en bild</a:t>
            </a:r>
            <a:endParaRPr lang="sv-SE" dirty="0"/>
          </a:p>
        </p:txBody>
      </p:sp>
      <p:sp>
        <p:nvSpPr>
          <p:cNvPr id="16" name="Platshållare för bild 3">
            <a:extLst>
              <a:ext uri="{FF2B5EF4-FFF2-40B4-BE49-F238E27FC236}">
                <a16:creationId xmlns:a16="http://schemas.microsoft.com/office/drawing/2014/main" xmlns="" id="{04D25F2B-1A76-3943-8341-1E952FF295D3}"/>
              </a:ext>
            </a:extLst>
          </p:cNvPr>
          <p:cNvSpPr>
            <a:spLocks noGrp="1"/>
          </p:cNvSpPr>
          <p:nvPr>
            <p:ph type="pic" sz="quarter" idx="17"/>
          </p:nvPr>
        </p:nvSpPr>
        <p:spPr>
          <a:xfrm>
            <a:off x="4116388" y="3428997"/>
            <a:ext cx="3959224" cy="3240087"/>
          </a:xfrm>
        </p:spPr>
        <p:txBody>
          <a:bodyPr/>
          <a:lstStyle/>
          <a:p>
            <a:r>
              <a:rPr lang="sv-SE"/>
              <a:t>Klicka på ikonen för att lägga till en bild</a:t>
            </a:r>
            <a:endParaRPr lang="sv-SE" dirty="0"/>
          </a:p>
        </p:txBody>
      </p:sp>
    </p:spTree>
    <p:extLst>
      <p:ext uri="{BB962C8B-B14F-4D97-AF65-F5344CB8AC3E}">
        <p14:creationId xmlns:p14="http://schemas.microsoft.com/office/powerpoint/2010/main" val="621010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kollage + text">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xmlns="" id="{B3015678-1B21-F548-AB9E-9C139C0F751E}"/>
              </a:ext>
            </a:extLst>
          </p:cNvPr>
          <p:cNvSpPr>
            <a:spLocks noGrp="1"/>
          </p:cNvSpPr>
          <p:nvPr>
            <p:ph type="pic" sz="quarter" idx="10"/>
          </p:nvPr>
        </p:nvSpPr>
        <p:spPr>
          <a:xfrm>
            <a:off x="192088" y="188913"/>
            <a:ext cx="3924300" cy="3240087"/>
          </a:xfrm>
        </p:spPr>
        <p:txBody>
          <a:bodyPr/>
          <a:lstStyle/>
          <a:p>
            <a:r>
              <a:rPr lang="sv-SE"/>
              <a:t>Klicka på ikonen för att lägga till en bild</a:t>
            </a:r>
            <a:endParaRPr lang="sv-SE" dirty="0"/>
          </a:p>
        </p:txBody>
      </p:sp>
      <p:sp>
        <p:nvSpPr>
          <p:cNvPr id="5" name="Platshållare för bild 3">
            <a:extLst>
              <a:ext uri="{FF2B5EF4-FFF2-40B4-BE49-F238E27FC236}">
                <a16:creationId xmlns:a16="http://schemas.microsoft.com/office/drawing/2014/main" xmlns="" id="{8AF7B282-EE79-CC45-BF9C-0671C9A487DD}"/>
              </a:ext>
            </a:extLst>
          </p:cNvPr>
          <p:cNvSpPr>
            <a:spLocks noGrp="1"/>
          </p:cNvSpPr>
          <p:nvPr>
            <p:ph type="pic" sz="quarter" idx="11"/>
          </p:nvPr>
        </p:nvSpPr>
        <p:spPr>
          <a:xfrm>
            <a:off x="4116388" y="188913"/>
            <a:ext cx="3959224" cy="3240087"/>
          </a:xfrm>
        </p:spPr>
        <p:txBody>
          <a:bodyPr/>
          <a:lstStyle/>
          <a:p>
            <a:r>
              <a:rPr lang="sv-SE"/>
              <a:t>Klicka på ikonen för att lägga till en bild</a:t>
            </a:r>
            <a:endParaRPr lang="sv-SE" dirty="0"/>
          </a:p>
        </p:txBody>
      </p:sp>
      <p:sp>
        <p:nvSpPr>
          <p:cNvPr id="6" name="Platshållare för bild 3">
            <a:extLst>
              <a:ext uri="{FF2B5EF4-FFF2-40B4-BE49-F238E27FC236}">
                <a16:creationId xmlns:a16="http://schemas.microsoft.com/office/drawing/2014/main" xmlns="" id="{F692A12B-7004-EE49-9971-D747A70447CA}"/>
              </a:ext>
            </a:extLst>
          </p:cNvPr>
          <p:cNvSpPr>
            <a:spLocks noGrp="1"/>
          </p:cNvSpPr>
          <p:nvPr>
            <p:ph type="pic" sz="quarter" idx="12"/>
          </p:nvPr>
        </p:nvSpPr>
        <p:spPr>
          <a:xfrm>
            <a:off x="8075612" y="188913"/>
            <a:ext cx="3924302" cy="3240087"/>
          </a:xfrm>
        </p:spPr>
        <p:txBody>
          <a:bodyPr/>
          <a:lstStyle/>
          <a:p>
            <a:r>
              <a:rPr lang="sv-SE"/>
              <a:t>Klicka på ikonen för att lägga till en bild</a:t>
            </a:r>
          </a:p>
        </p:txBody>
      </p:sp>
      <p:sp>
        <p:nvSpPr>
          <p:cNvPr id="14" name="Platshållare för bild 3">
            <a:extLst>
              <a:ext uri="{FF2B5EF4-FFF2-40B4-BE49-F238E27FC236}">
                <a16:creationId xmlns:a16="http://schemas.microsoft.com/office/drawing/2014/main" xmlns="" id="{7D21BC8F-843D-4545-8437-C52123F558EE}"/>
              </a:ext>
            </a:extLst>
          </p:cNvPr>
          <p:cNvSpPr>
            <a:spLocks noGrp="1"/>
          </p:cNvSpPr>
          <p:nvPr>
            <p:ph type="pic" sz="quarter" idx="15"/>
          </p:nvPr>
        </p:nvSpPr>
        <p:spPr>
          <a:xfrm>
            <a:off x="8075612" y="3428999"/>
            <a:ext cx="3924302" cy="3240087"/>
          </a:xfrm>
        </p:spPr>
        <p:txBody>
          <a:bodyPr/>
          <a:lstStyle/>
          <a:p>
            <a:r>
              <a:rPr lang="sv-SE"/>
              <a:t>Klicka på ikonen för att lägga till en bild</a:t>
            </a:r>
          </a:p>
        </p:txBody>
      </p:sp>
      <p:sp>
        <p:nvSpPr>
          <p:cNvPr id="15" name="Platshållare för bild 3">
            <a:extLst>
              <a:ext uri="{FF2B5EF4-FFF2-40B4-BE49-F238E27FC236}">
                <a16:creationId xmlns:a16="http://schemas.microsoft.com/office/drawing/2014/main" xmlns="" id="{0DB67BB7-8CB4-5046-8AC2-E508709ACA09}"/>
              </a:ext>
            </a:extLst>
          </p:cNvPr>
          <p:cNvSpPr>
            <a:spLocks noGrp="1"/>
          </p:cNvSpPr>
          <p:nvPr>
            <p:ph type="pic" sz="quarter" idx="16"/>
          </p:nvPr>
        </p:nvSpPr>
        <p:spPr>
          <a:xfrm>
            <a:off x="192088" y="3428998"/>
            <a:ext cx="3924300" cy="3240087"/>
          </a:xfrm>
        </p:spPr>
        <p:txBody>
          <a:bodyPr/>
          <a:lstStyle/>
          <a:p>
            <a:r>
              <a:rPr lang="sv-SE"/>
              <a:t>Klicka på ikonen för att lägga till en bild</a:t>
            </a:r>
            <a:endParaRPr lang="sv-SE" dirty="0"/>
          </a:p>
        </p:txBody>
      </p:sp>
      <p:sp>
        <p:nvSpPr>
          <p:cNvPr id="2" name="Rektangel 1">
            <a:extLst>
              <a:ext uri="{FF2B5EF4-FFF2-40B4-BE49-F238E27FC236}">
                <a16:creationId xmlns:a16="http://schemas.microsoft.com/office/drawing/2014/main" xmlns="" id="{A506083C-36FA-EA41-9374-E68FDA30D00D}"/>
              </a:ext>
            </a:extLst>
          </p:cNvPr>
          <p:cNvSpPr/>
          <p:nvPr userDrawn="1"/>
        </p:nvSpPr>
        <p:spPr>
          <a:xfrm>
            <a:off x="4116388" y="3429000"/>
            <a:ext cx="3959224" cy="32400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text 6">
            <a:extLst>
              <a:ext uri="{FF2B5EF4-FFF2-40B4-BE49-F238E27FC236}">
                <a16:creationId xmlns:a16="http://schemas.microsoft.com/office/drawing/2014/main" xmlns="" id="{C83528AA-43AE-E741-8458-7453693CEC72}"/>
              </a:ext>
            </a:extLst>
          </p:cNvPr>
          <p:cNvSpPr>
            <a:spLocks noGrp="1"/>
          </p:cNvSpPr>
          <p:nvPr>
            <p:ph type="body" sz="quarter" idx="17" hasCustomPrompt="1"/>
          </p:nvPr>
        </p:nvSpPr>
        <p:spPr>
          <a:xfrm>
            <a:off x="4116388" y="4168939"/>
            <a:ext cx="3959225" cy="1387559"/>
          </a:xfrm>
        </p:spPr>
        <p:txBody>
          <a:bodyPr lIns="468000" rIns="432000" anchor="ctr" anchorCtr="0">
            <a:spAutoFit/>
          </a:bodyPr>
          <a:lstStyle>
            <a:lvl1pPr marL="0" indent="0">
              <a:spcBef>
                <a:spcPts val="0"/>
              </a:spcBef>
              <a:buNone/>
              <a:defRPr sz="2800" b="0" i="0">
                <a:solidFill>
                  <a:schemeClr val="bg1"/>
                </a:solidFill>
                <a:latin typeface="Times New Roman" panose="02020603050405020304" pitchFamily="18" charset="0"/>
                <a:cs typeface="Times New Roman" panose="02020603050405020304" pitchFamily="18" charset="0"/>
              </a:defRPr>
            </a:lvl1pPr>
          </a:lstStyle>
          <a:p>
            <a:r>
              <a:rPr lang="sv-SE" dirty="0"/>
              <a:t>Använd denna mall när du behöver text i ett kollage</a:t>
            </a:r>
          </a:p>
        </p:txBody>
      </p:sp>
    </p:spTree>
    <p:extLst>
      <p:ext uri="{BB962C8B-B14F-4D97-AF65-F5344CB8AC3E}">
        <p14:creationId xmlns:p14="http://schemas.microsoft.com/office/powerpoint/2010/main" val="2578085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6914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lutningsbi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2586B569-1B5E-CB47-A4CA-388CA2CC9D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20670" y="1556181"/>
            <a:ext cx="2150660" cy="2642089"/>
          </a:xfrm>
          <a:prstGeom prst="rect">
            <a:avLst/>
          </a:prstGeom>
        </p:spPr>
      </p:pic>
    </p:spTree>
    <p:extLst>
      <p:ext uri="{BB962C8B-B14F-4D97-AF65-F5344CB8AC3E}">
        <p14:creationId xmlns:p14="http://schemas.microsoft.com/office/powerpoint/2010/main" val="2042279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ida tvåradig">
    <p:spTree>
      <p:nvGrpSpPr>
        <p:cNvPr id="1" name=""/>
        <p:cNvGrpSpPr/>
        <p:nvPr/>
      </p:nvGrpSpPr>
      <p:grpSpPr>
        <a:xfrm>
          <a:off x="0" y="0"/>
          <a:ext cx="0" cy="0"/>
          <a:chOff x="0" y="0"/>
          <a:chExt cx="0" cy="0"/>
        </a:xfrm>
      </p:grpSpPr>
      <p:pic>
        <p:nvPicPr>
          <p:cNvPr id="18" name="Bildobjekt 17">
            <a:extLst>
              <a:ext uri="{FF2B5EF4-FFF2-40B4-BE49-F238E27FC236}">
                <a16:creationId xmlns:a16="http://schemas.microsoft.com/office/drawing/2014/main" xmlns="" id="{B9FAF899-14FA-F046-96DB-82762ED4101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088" y="188913"/>
            <a:ext cx="11807825" cy="6480175"/>
          </a:xfrm>
          <a:prstGeom prst="rect">
            <a:avLst/>
          </a:prstGeom>
        </p:spPr>
      </p:pic>
      <p:sp>
        <p:nvSpPr>
          <p:cNvPr id="3" name="Rektangel 2">
            <a:extLst>
              <a:ext uri="{FF2B5EF4-FFF2-40B4-BE49-F238E27FC236}">
                <a16:creationId xmlns:a16="http://schemas.microsoft.com/office/drawing/2014/main" xmlns="" id="{CC78BE5A-F044-6E4A-86D0-B28B85339425}"/>
              </a:ext>
            </a:extLst>
          </p:cNvPr>
          <p:cNvSpPr/>
          <p:nvPr userDrawn="1"/>
        </p:nvSpPr>
        <p:spPr>
          <a:xfrm>
            <a:off x="5439210" y="1484556"/>
            <a:ext cx="6752790" cy="2592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text 11">
            <a:extLst>
              <a:ext uri="{FF2B5EF4-FFF2-40B4-BE49-F238E27FC236}">
                <a16:creationId xmlns:a16="http://schemas.microsoft.com/office/drawing/2014/main" xmlns="" id="{4BB7ED9B-1D2D-7541-ABE9-750F505D4492}"/>
              </a:ext>
            </a:extLst>
          </p:cNvPr>
          <p:cNvSpPr>
            <a:spLocks noGrp="1"/>
          </p:cNvSpPr>
          <p:nvPr>
            <p:ph type="body" sz="quarter" idx="11" hasCustomPrompt="1"/>
          </p:nvPr>
        </p:nvSpPr>
        <p:spPr>
          <a:xfrm>
            <a:off x="5854313" y="3499576"/>
            <a:ext cx="6145601" cy="349418"/>
          </a:xfrm>
        </p:spPr>
        <p:txBody>
          <a:bodyPr>
            <a:noAutofit/>
          </a:bodyPr>
          <a:lstStyle>
            <a:lvl1pPr marL="0" indent="0">
              <a:spcBef>
                <a:spcPts val="0"/>
              </a:spcBef>
              <a:buNone/>
              <a:defRPr sz="1400" b="1" cap="all" spc="50" baseline="0">
                <a:solidFill>
                  <a:schemeClr val="accent1"/>
                </a:solidFill>
              </a:defRPr>
            </a:lvl1pPr>
          </a:lstStyle>
          <a:p>
            <a:r>
              <a:rPr lang="sv-SE" dirty="0"/>
              <a:t>Undertext, t ex namn, institution, årtal </a:t>
            </a:r>
            <a:r>
              <a:rPr lang="sv-SE" dirty="0" err="1"/>
              <a:t>etc</a:t>
            </a:r>
            <a:endParaRPr lang="sv-SE" dirty="0"/>
          </a:p>
        </p:txBody>
      </p:sp>
      <p:cxnSp>
        <p:nvCxnSpPr>
          <p:cNvPr id="7" name="Rak 6">
            <a:extLst>
              <a:ext uri="{FF2B5EF4-FFF2-40B4-BE49-F238E27FC236}">
                <a16:creationId xmlns:a16="http://schemas.microsoft.com/office/drawing/2014/main" xmlns="" id="{6EB25FC1-ABE1-A344-8F65-DA7EE26B4227}"/>
              </a:ext>
            </a:extLst>
          </p:cNvPr>
          <p:cNvCxnSpPr>
            <a:cxnSpLocks/>
          </p:cNvCxnSpPr>
          <p:nvPr userDrawn="1"/>
        </p:nvCxnSpPr>
        <p:spPr>
          <a:xfrm>
            <a:off x="5854930" y="3353694"/>
            <a:ext cx="614486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2" name="Rektangel 2">
            <a:extLst>
              <a:ext uri="{FF2B5EF4-FFF2-40B4-BE49-F238E27FC236}">
                <a16:creationId xmlns:a16="http://schemas.microsoft.com/office/drawing/2014/main" xmlns="" id="{1E6DED82-8490-6141-A0AD-5A832A551408}"/>
              </a:ext>
            </a:extLst>
          </p:cNvPr>
          <p:cNvSpPr/>
          <p:nvPr userDrawn="1"/>
        </p:nvSpPr>
        <p:spPr>
          <a:xfrm>
            <a:off x="135627" y="123307"/>
            <a:ext cx="4264252" cy="2566105"/>
          </a:xfrm>
          <a:custGeom>
            <a:avLst/>
            <a:gdLst>
              <a:gd name="connsiteX0" fmla="*/ 0 w 4488028"/>
              <a:gd name="connsiteY0" fmla="*/ 0 h 2937993"/>
              <a:gd name="connsiteX1" fmla="*/ 4488028 w 4488028"/>
              <a:gd name="connsiteY1" fmla="*/ 0 h 2937993"/>
              <a:gd name="connsiteX2" fmla="*/ 4488028 w 4488028"/>
              <a:gd name="connsiteY2" fmla="*/ 2937993 h 2937993"/>
              <a:gd name="connsiteX3" fmla="*/ 0 w 4488028"/>
              <a:gd name="connsiteY3" fmla="*/ 2937993 h 2937993"/>
              <a:gd name="connsiteX4" fmla="*/ 0 w 4488028"/>
              <a:gd name="connsiteY4" fmla="*/ 0 h 2937993"/>
              <a:gd name="connsiteX0" fmla="*/ 0 w 4488028"/>
              <a:gd name="connsiteY0" fmla="*/ 0 h 2937993"/>
              <a:gd name="connsiteX1" fmla="*/ 4488028 w 4488028"/>
              <a:gd name="connsiteY1" fmla="*/ 0 h 2937993"/>
              <a:gd name="connsiteX2" fmla="*/ 0 w 4488028"/>
              <a:gd name="connsiteY2" fmla="*/ 2937993 h 2937993"/>
              <a:gd name="connsiteX3" fmla="*/ 0 w 4488028"/>
              <a:gd name="connsiteY3" fmla="*/ 0 h 2937993"/>
            </a:gdLst>
            <a:ahLst/>
            <a:cxnLst>
              <a:cxn ang="0">
                <a:pos x="connsiteX0" y="connsiteY0"/>
              </a:cxn>
              <a:cxn ang="0">
                <a:pos x="connsiteX1" y="connsiteY1"/>
              </a:cxn>
              <a:cxn ang="0">
                <a:pos x="connsiteX2" y="connsiteY2"/>
              </a:cxn>
              <a:cxn ang="0">
                <a:pos x="connsiteX3" y="connsiteY3"/>
              </a:cxn>
            </a:cxnLst>
            <a:rect l="l" t="t" r="r" b="b"/>
            <a:pathLst>
              <a:path w="4488028" h="2937993">
                <a:moveTo>
                  <a:pt x="0" y="0"/>
                </a:moveTo>
                <a:lnTo>
                  <a:pt x="4488028" y="0"/>
                </a:lnTo>
                <a:lnTo>
                  <a:pt x="0" y="2937993"/>
                </a:lnTo>
                <a:lnTo>
                  <a:pt x="0" y="0"/>
                </a:lnTo>
                <a:close/>
              </a:path>
            </a:pathLst>
          </a:custGeom>
          <a:gradFill flip="none" rotWithShape="1">
            <a:gsLst>
              <a:gs pos="41000">
                <a:srgbClr val="FFFFFF">
                  <a:alpha val="76000"/>
                </a:srgbClr>
              </a:gs>
              <a:gs pos="50000">
                <a:srgbClr val="FFFFFF">
                  <a:alpha val="0"/>
                </a:srgbClr>
              </a:gs>
            </a:gsLst>
            <a:lin ang="3480000" scaled="0"/>
            <a:tileRect/>
          </a:gra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rgbClr val="FFFFFF"/>
              </a:solidFill>
              <a:effectLst/>
              <a:uLnTx/>
              <a:uFillTx/>
              <a:latin typeface="Helvetica Light"/>
              <a:sym typeface="Helvetica Light"/>
            </a:endParaRPr>
          </a:p>
        </p:txBody>
      </p:sp>
      <p:pic>
        <p:nvPicPr>
          <p:cNvPr id="11" name="Bildobjekt 10">
            <a:extLst>
              <a:ext uri="{FF2B5EF4-FFF2-40B4-BE49-F238E27FC236}">
                <a16:creationId xmlns:a16="http://schemas.microsoft.com/office/drawing/2014/main" xmlns="" id="{642E6626-F4CE-8846-81B4-39A44570A0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4639" y="353139"/>
            <a:ext cx="808477" cy="993215"/>
          </a:xfrm>
          <a:prstGeom prst="rect">
            <a:avLst/>
          </a:prstGeom>
        </p:spPr>
      </p:pic>
      <p:sp>
        <p:nvSpPr>
          <p:cNvPr id="16" name="Platshållare för text 5">
            <a:extLst>
              <a:ext uri="{FF2B5EF4-FFF2-40B4-BE49-F238E27FC236}">
                <a16:creationId xmlns:a16="http://schemas.microsoft.com/office/drawing/2014/main" xmlns="" id="{5BBB7449-938C-6A43-9399-7732AEF0CA76}"/>
              </a:ext>
            </a:extLst>
          </p:cNvPr>
          <p:cNvSpPr>
            <a:spLocks noGrp="1"/>
          </p:cNvSpPr>
          <p:nvPr>
            <p:ph type="body" sz="quarter" idx="10" hasCustomPrompt="1"/>
          </p:nvPr>
        </p:nvSpPr>
        <p:spPr>
          <a:xfrm>
            <a:off x="5854312" y="1770288"/>
            <a:ext cx="6145601" cy="1477328"/>
          </a:xfrm>
        </p:spPr>
        <p:txBody>
          <a:bodyPr wrap="square">
            <a:spAutoFit/>
          </a:bodyPr>
          <a:lstStyle>
            <a:lvl1pPr marL="0" indent="0">
              <a:lnSpc>
                <a:spcPct val="100000"/>
              </a:lnSpc>
              <a:spcBef>
                <a:spcPts val="0"/>
              </a:spcBef>
              <a:buNone/>
              <a:defRPr sz="4800" b="0" i="0">
                <a:solidFill>
                  <a:schemeClr val="accent1"/>
                </a:solidFill>
                <a:latin typeface="Times New Roman" panose="02020603050405020304" pitchFamily="18" charset="0"/>
                <a:cs typeface="Times New Roman" panose="02020603050405020304" pitchFamily="18" charset="0"/>
              </a:defRPr>
            </a:lvl1pPr>
          </a:lstStyle>
          <a:p>
            <a:r>
              <a:rPr lang="sv-SE" dirty="0"/>
              <a:t>Titelsida för titlar som kräver mer plats</a:t>
            </a:r>
          </a:p>
        </p:txBody>
      </p:sp>
      <p:pic>
        <p:nvPicPr>
          <p:cNvPr id="10" name="Bildobjekt 9">
            <a:extLst>
              <a:ext uri="{FF2B5EF4-FFF2-40B4-BE49-F238E27FC236}">
                <a16:creationId xmlns:a16="http://schemas.microsoft.com/office/drawing/2014/main" xmlns="" id="{3D946A34-F6D8-4B44-9644-EC06EE3B260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spTree>
    <p:extLst>
      <p:ext uri="{BB962C8B-B14F-4D97-AF65-F5344CB8AC3E}">
        <p14:creationId xmlns:p14="http://schemas.microsoft.com/office/powerpoint/2010/main" val="1651048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ida 2">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xmlns="" id="{5B9A4053-2FB8-3342-B60D-7FC2648537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088" y="188912"/>
            <a:ext cx="11807825" cy="6480175"/>
          </a:xfrm>
          <a:prstGeom prst="rect">
            <a:avLst/>
          </a:prstGeom>
        </p:spPr>
      </p:pic>
      <p:sp>
        <p:nvSpPr>
          <p:cNvPr id="3" name="Rektangel 2">
            <a:extLst>
              <a:ext uri="{FF2B5EF4-FFF2-40B4-BE49-F238E27FC236}">
                <a16:creationId xmlns:a16="http://schemas.microsoft.com/office/drawing/2014/main" xmlns="" id="{CC78BE5A-F044-6E4A-86D0-B28B85339425}"/>
              </a:ext>
            </a:extLst>
          </p:cNvPr>
          <p:cNvSpPr/>
          <p:nvPr userDrawn="1"/>
        </p:nvSpPr>
        <p:spPr>
          <a:xfrm>
            <a:off x="6746488" y="1484556"/>
            <a:ext cx="5445512" cy="130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text 5">
            <a:extLst>
              <a:ext uri="{FF2B5EF4-FFF2-40B4-BE49-F238E27FC236}">
                <a16:creationId xmlns:a16="http://schemas.microsoft.com/office/drawing/2014/main" xmlns="" id="{A73B72C7-EA56-AA4A-8362-7A93E61ED505}"/>
              </a:ext>
            </a:extLst>
          </p:cNvPr>
          <p:cNvSpPr>
            <a:spLocks noGrp="1"/>
          </p:cNvSpPr>
          <p:nvPr>
            <p:ph type="body" sz="quarter" idx="10" hasCustomPrompt="1"/>
          </p:nvPr>
        </p:nvSpPr>
        <p:spPr>
          <a:xfrm>
            <a:off x="7032277" y="1522858"/>
            <a:ext cx="4967636" cy="639762"/>
          </a:xfrm>
        </p:spPr>
        <p:txBody>
          <a:bodyPr>
            <a:noAutofit/>
          </a:bodyPr>
          <a:lstStyle>
            <a:lvl1pPr marL="0" indent="0">
              <a:lnSpc>
                <a:spcPct val="100000"/>
              </a:lnSpc>
              <a:spcBef>
                <a:spcPts val="0"/>
              </a:spcBef>
              <a:buNone/>
              <a:defRPr sz="4800" b="0" i="0">
                <a:solidFill>
                  <a:schemeClr val="accent1"/>
                </a:solidFill>
                <a:latin typeface="Times New Roman" panose="02020603050405020304" pitchFamily="18" charset="0"/>
                <a:cs typeface="Times New Roman" panose="02020603050405020304" pitchFamily="18" charset="0"/>
              </a:defRPr>
            </a:lvl1pPr>
          </a:lstStyle>
          <a:p>
            <a:r>
              <a:rPr lang="sv-SE" dirty="0"/>
              <a:t>Enradig titel</a:t>
            </a:r>
          </a:p>
        </p:txBody>
      </p:sp>
      <p:sp>
        <p:nvSpPr>
          <p:cNvPr id="12" name="Platshållare för text 11">
            <a:extLst>
              <a:ext uri="{FF2B5EF4-FFF2-40B4-BE49-F238E27FC236}">
                <a16:creationId xmlns:a16="http://schemas.microsoft.com/office/drawing/2014/main" xmlns="" id="{4BB7ED9B-1D2D-7541-ABE9-750F505D4492}"/>
              </a:ext>
            </a:extLst>
          </p:cNvPr>
          <p:cNvSpPr>
            <a:spLocks noGrp="1"/>
          </p:cNvSpPr>
          <p:nvPr>
            <p:ph type="body" sz="quarter" idx="11" hasCustomPrompt="1"/>
          </p:nvPr>
        </p:nvSpPr>
        <p:spPr>
          <a:xfrm>
            <a:off x="7032276" y="2430010"/>
            <a:ext cx="4967637" cy="349418"/>
          </a:xfrm>
        </p:spPr>
        <p:txBody>
          <a:bodyPr>
            <a:noAutofit/>
          </a:bodyPr>
          <a:lstStyle>
            <a:lvl1pPr marL="0" indent="0">
              <a:spcBef>
                <a:spcPts val="0"/>
              </a:spcBef>
              <a:buNone/>
              <a:defRPr sz="1400" b="1" cap="all" spc="50" baseline="0">
                <a:solidFill>
                  <a:schemeClr val="accent1"/>
                </a:solidFill>
              </a:defRPr>
            </a:lvl1pPr>
          </a:lstStyle>
          <a:p>
            <a:r>
              <a:rPr lang="sv-SE" dirty="0"/>
              <a:t>Undertext, t ex namn, institution, årtal </a:t>
            </a:r>
            <a:r>
              <a:rPr lang="sv-SE" dirty="0" err="1"/>
              <a:t>etc</a:t>
            </a:r>
            <a:endParaRPr lang="sv-SE" dirty="0"/>
          </a:p>
        </p:txBody>
      </p:sp>
      <p:cxnSp>
        <p:nvCxnSpPr>
          <p:cNvPr id="7" name="Rak 6">
            <a:extLst>
              <a:ext uri="{FF2B5EF4-FFF2-40B4-BE49-F238E27FC236}">
                <a16:creationId xmlns:a16="http://schemas.microsoft.com/office/drawing/2014/main" xmlns="" id="{6EB25FC1-ABE1-A344-8F65-DA7EE26B4227}"/>
              </a:ext>
            </a:extLst>
          </p:cNvPr>
          <p:cNvCxnSpPr>
            <a:cxnSpLocks/>
          </p:cNvCxnSpPr>
          <p:nvPr userDrawn="1"/>
        </p:nvCxnSpPr>
        <p:spPr>
          <a:xfrm>
            <a:off x="7032277" y="2313232"/>
            <a:ext cx="496763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Rektangel 2">
            <a:extLst>
              <a:ext uri="{FF2B5EF4-FFF2-40B4-BE49-F238E27FC236}">
                <a16:creationId xmlns:a16="http://schemas.microsoft.com/office/drawing/2014/main" xmlns="" id="{5EA01DBB-6763-8B49-8D7A-51A30C118D29}"/>
              </a:ext>
            </a:extLst>
          </p:cNvPr>
          <p:cNvSpPr/>
          <p:nvPr userDrawn="1"/>
        </p:nvSpPr>
        <p:spPr>
          <a:xfrm>
            <a:off x="135627" y="123307"/>
            <a:ext cx="4264252" cy="2566105"/>
          </a:xfrm>
          <a:custGeom>
            <a:avLst/>
            <a:gdLst>
              <a:gd name="connsiteX0" fmla="*/ 0 w 4488028"/>
              <a:gd name="connsiteY0" fmla="*/ 0 h 2937993"/>
              <a:gd name="connsiteX1" fmla="*/ 4488028 w 4488028"/>
              <a:gd name="connsiteY1" fmla="*/ 0 h 2937993"/>
              <a:gd name="connsiteX2" fmla="*/ 4488028 w 4488028"/>
              <a:gd name="connsiteY2" fmla="*/ 2937993 h 2937993"/>
              <a:gd name="connsiteX3" fmla="*/ 0 w 4488028"/>
              <a:gd name="connsiteY3" fmla="*/ 2937993 h 2937993"/>
              <a:gd name="connsiteX4" fmla="*/ 0 w 4488028"/>
              <a:gd name="connsiteY4" fmla="*/ 0 h 2937993"/>
              <a:gd name="connsiteX0" fmla="*/ 0 w 4488028"/>
              <a:gd name="connsiteY0" fmla="*/ 0 h 2937993"/>
              <a:gd name="connsiteX1" fmla="*/ 4488028 w 4488028"/>
              <a:gd name="connsiteY1" fmla="*/ 0 h 2937993"/>
              <a:gd name="connsiteX2" fmla="*/ 0 w 4488028"/>
              <a:gd name="connsiteY2" fmla="*/ 2937993 h 2937993"/>
              <a:gd name="connsiteX3" fmla="*/ 0 w 4488028"/>
              <a:gd name="connsiteY3" fmla="*/ 0 h 2937993"/>
            </a:gdLst>
            <a:ahLst/>
            <a:cxnLst>
              <a:cxn ang="0">
                <a:pos x="connsiteX0" y="connsiteY0"/>
              </a:cxn>
              <a:cxn ang="0">
                <a:pos x="connsiteX1" y="connsiteY1"/>
              </a:cxn>
              <a:cxn ang="0">
                <a:pos x="connsiteX2" y="connsiteY2"/>
              </a:cxn>
              <a:cxn ang="0">
                <a:pos x="connsiteX3" y="connsiteY3"/>
              </a:cxn>
            </a:cxnLst>
            <a:rect l="l" t="t" r="r" b="b"/>
            <a:pathLst>
              <a:path w="4488028" h="2937993">
                <a:moveTo>
                  <a:pt x="0" y="0"/>
                </a:moveTo>
                <a:lnTo>
                  <a:pt x="4488028" y="0"/>
                </a:lnTo>
                <a:lnTo>
                  <a:pt x="0" y="2937993"/>
                </a:lnTo>
                <a:lnTo>
                  <a:pt x="0" y="0"/>
                </a:lnTo>
                <a:close/>
              </a:path>
            </a:pathLst>
          </a:custGeom>
          <a:gradFill flip="none" rotWithShape="1">
            <a:gsLst>
              <a:gs pos="41000">
                <a:srgbClr val="FFFFFF">
                  <a:alpha val="76000"/>
                </a:srgbClr>
              </a:gs>
              <a:gs pos="50000">
                <a:srgbClr val="FFFFFF">
                  <a:alpha val="0"/>
                </a:srgbClr>
              </a:gs>
            </a:gsLst>
            <a:lin ang="3480000" scaled="0"/>
            <a:tileRect/>
          </a:gra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rgbClr val="FFFFFF"/>
              </a:solidFill>
              <a:effectLst/>
              <a:uLnTx/>
              <a:uFillTx/>
              <a:latin typeface="Helvetica Light"/>
              <a:sym typeface="Helvetica Light"/>
            </a:endParaRPr>
          </a:p>
        </p:txBody>
      </p:sp>
      <p:pic>
        <p:nvPicPr>
          <p:cNvPr id="11" name="Bildobjekt 10">
            <a:extLst>
              <a:ext uri="{FF2B5EF4-FFF2-40B4-BE49-F238E27FC236}">
                <a16:creationId xmlns:a16="http://schemas.microsoft.com/office/drawing/2014/main" xmlns="" id="{4E33CB63-86C7-464D-8E18-BFC83911D66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4639" y="353139"/>
            <a:ext cx="808477" cy="993215"/>
          </a:xfrm>
          <a:prstGeom prst="rect">
            <a:avLst/>
          </a:prstGeom>
        </p:spPr>
      </p:pic>
      <p:pic>
        <p:nvPicPr>
          <p:cNvPr id="13" name="Bildobjekt 12">
            <a:extLst>
              <a:ext uri="{FF2B5EF4-FFF2-40B4-BE49-F238E27FC236}">
                <a16:creationId xmlns:a16="http://schemas.microsoft.com/office/drawing/2014/main" xmlns="" id="{C415B4A6-D08E-A042-B618-42DCBA34730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spTree>
    <p:extLst>
      <p:ext uri="{BB962C8B-B14F-4D97-AF65-F5344CB8AC3E}">
        <p14:creationId xmlns:p14="http://schemas.microsoft.com/office/powerpoint/2010/main" val="454975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ida 2 tvåradi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xmlns="" id="{2126C620-A434-6F44-8C7F-63061A79BB0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088" y="188912"/>
            <a:ext cx="11807825" cy="6480175"/>
          </a:xfrm>
          <a:prstGeom prst="rect">
            <a:avLst/>
          </a:prstGeom>
        </p:spPr>
      </p:pic>
      <p:sp>
        <p:nvSpPr>
          <p:cNvPr id="3" name="Rektangel 2">
            <a:extLst>
              <a:ext uri="{FF2B5EF4-FFF2-40B4-BE49-F238E27FC236}">
                <a16:creationId xmlns:a16="http://schemas.microsoft.com/office/drawing/2014/main" xmlns="" id="{CC78BE5A-F044-6E4A-86D0-B28B85339425}"/>
              </a:ext>
            </a:extLst>
          </p:cNvPr>
          <p:cNvSpPr/>
          <p:nvPr userDrawn="1"/>
        </p:nvSpPr>
        <p:spPr>
          <a:xfrm>
            <a:off x="5439210" y="1484556"/>
            <a:ext cx="6752790" cy="2592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text 11">
            <a:extLst>
              <a:ext uri="{FF2B5EF4-FFF2-40B4-BE49-F238E27FC236}">
                <a16:creationId xmlns:a16="http://schemas.microsoft.com/office/drawing/2014/main" xmlns="" id="{4BB7ED9B-1D2D-7541-ABE9-750F505D4492}"/>
              </a:ext>
            </a:extLst>
          </p:cNvPr>
          <p:cNvSpPr>
            <a:spLocks noGrp="1"/>
          </p:cNvSpPr>
          <p:nvPr>
            <p:ph type="body" sz="quarter" idx="11" hasCustomPrompt="1"/>
          </p:nvPr>
        </p:nvSpPr>
        <p:spPr>
          <a:xfrm>
            <a:off x="5854313" y="3499576"/>
            <a:ext cx="6145601" cy="349418"/>
          </a:xfrm>
        </p:spPr>
        <p:txBody>
          <a:bodyPr>
            <a:noAutofit/>
          </a:bodyPr>
          <a:lstStyle>
            <a:lvl1pPr marL="0" indent="0">
              <a:spcBef>
                <a:spcPts val="0"/>
              </a:spcBef>
              <a:buNone/>
              <a:defRPr sz="1400" b="1" cap="all" spc="50" baseline="0">
                <a:solidFill>
                  <a:schemeClr val="accent1"/>
                </a:solidFill>
              </a:defRPr>
            </a:lvl1pPr>
          </a:lstStyle>
          <a:p>
            <a:r>
              <a:rPr lang="sv-SE" dirty="0"/>
              <a:t>Undertext, t ex namn, institution, årtal </a:t>
            </a:r>
            <a:r>
              <a:rPr lang="sv-SE" dirty="0" err="1"/>
              <a:t>etc</a:t>
            </a:r>
            <a:endParaRPr lang="sv-SE" dirty="0"/>
          </a:p>
        </p:txBody>
      </p:sp>
      <p:cxnSp>
        <p:nvCxnSpPr>
          <p:cNvPr id="7" name="Rak 6">
            <a:extLst>
              <a:ext uri="{FF2B5EF4-FFF2-40B4-BE49-F238E27FC236}">
                <a16:creationId xmlns:a16="http://schemas.microsoft.com/office/drawing/2014/main" xmlns="" id="{6EB25FC1-ABE1-A344-8F65-DA7EE26B4227}"/>
              </a:ext>
            </a:extLst>
          </p:cNvPr>
          <p:cNvCxnSpPr>
            <a:cxnSpLocks/>
          </p:cNvCxnSpPr>
          <p:nvPr userDrawn="1"/>
        </p:nvCxnSpPr>
        <p:spPr>
          <a:xfrm>
            <a:off x="5854930" y="3353694"/>
            <a:ext cx="614486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2" name="Rektangel 2">
            <a:extLst>
              <a:ext uri="{FF2B5EF4-FFF2-40B4-BE49-F238E27FC236}">
                <a16:creationId xmlns:a16="http://schemas.microsoft.com/office/drawing/2014/main" xmlns="" id="{1E6DED82-8490-6141-A0AD-5A832A551408}"/>
              </a:ext>
            </a:extLst>
          </p:cNvPr>
          <p:cNvSpPr/>
          <p:nvPr userDrawn="1"/>
        </p:nvSpPr>
        <p:spPr>
          <a:xfrm>
            <a:off x="135627" y="123307"/>
            <a:ext cx="4264252" cy="2566105"/>
          </a:xfrm>
          <a:custGeom>
            <a:avLst/>
            <a:gdLst>
              <a:gd name="connsiteX0" fmla="*/ 0 w 4488028"/>
              <a:gd name="connsiteY0" fmla="*/ 0 h 2937993"/>
              <a:gd name="connsiteX1" fmla="*/ 4488028 w 4488028"/>
              <a:gd name="connsiteY1" fmla="*/ 0 h 2937993"/>
              <a:gd name="connsiteX2" fmla="*/ 4488028 w 4488028"/>
              <a:gd name="connsiteY2" fmla="*/ 2937993 h 2937993"/>
              <a:gd name="connsiteX3" fmla="*/ 0 w 4488028"/>
              <a:gd name="connsiteY3" fmla="*/ 2937993 h 2937993"/>
              <a:gd name="connsiteX4" fmla="*/ 0 w 4488028"/>
              <a:gd name="connsiteY4" fmla="*/ 0 h 2937993"/>
              <a:gd name="connsiteX0" fmla="*/ 0 w 4488028"/>
              <a:gd name="connsiteY0" fmla="*/ 0 h 2937993"/>
              <a:gd name="connsiteX1" fmla="*/ 4488028 w 4488028"/>
              <a:gd name="connsiteY1" fmla="*/ 0 h 2937993"/>
              <a:gd name="connsiteX2" fmla="*/ 0 w 4488028"/>
              <a:gd name="connsiteY2" fmla="*/ 2937993 h 2937993"/>
              <a:gd name="connsiteX3" fmla="*/ 0 w 4488028"/>
              <a:gd name="connsiteY3" fmla="*/ 0 h 2937993"/>
            </a:gdLst>
            <a:ahLst/>
            <a:cxnLst>
              <a:cxn ang="0">
                <a:pos x="connsiteX0" y="connsiteY0"/>
              </a:cxn>
              <a:cxn ang="0">
                <a:pos x="connsiteX1" y="connsiteY1"/>
              </a:cxn>
              <a:cxn ang="0">
                <a:pos x="connsiteX2" y="connsiteY2"/>
              </a:cxn>
              <a:cxn ang="0">
                <a:pos x="connsiteX3" y="connsiteY3"/>
              </a:cxn>
            </a:cxnLst>
            <a:rect l="l" t="t" r="r" b="b"/>
            <a:pathLst>
              <a:path w="4488028" h="2937993">
                <a:moveTo>
                  <a:pt x="0" y="0"/>
                </a:moveTo>
                <a:lnTo>
                  <a:pt x="4488028" y="0"/>
                </a:lnTo>
                <a:lnTo>
                  <a:pt x="0" y="2937993"/>
                </a:lnTo>
                <a:lnTo>
                  <a:pt x="0" y="0"/>
                </a:lnTo>
                <a:close/>
              </a:path>
            </a:pathLst>
          </a:custGeom>
          <a:gradFill flip="none" rotWithShape="1">
            <a:gsLst>
              <a:gs pos="41000">
                <a:srgbClr val="FFFFFF">
                  <a:alpha val="76000"/>
                </a:srgbClr>
              </a:gs>
              <a:gs pos="50000">
                <a:srgbClr val="FFFFFF">
                  <a:alpha val="0"/>
                </a:srgbClr>
              </a:gs>
            </a:gsLst>
            <a:lin ang="3480000" scaled="0"/>
            <a:tileRect/>
          </a:gra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rgbClr val="FFFFFF"/>
              </a:solidFill>
              <a:effectLst/>
              <a:uLnTx/>
              <a:uFillTx/>
              <a:latin typeface="Helvetica Light"/>
              <a:sym typeface="Helvetica Light"/>
            </a:endParaRPr>
          </a:p>
        </p:txBody>
      </p:sp>
      <p:pic>
        <p:nvPicPr>
          <p:cNvPr id="11" name="Bildobjekt 10">
            <a:extLst>
              <a:ext uri="{FF2B5EF4-FFF2-40B4-BE49-F238E27FC236}">
                <a16:creationId xmlns:a16="http://schemas.microsoft.com/office/drawing/2014/main" xmlns="" id="{642E6626-F4CE-8846-81B4-39A44570A0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4639" y="353139"/>
            <a:ext cx="808477" cy="993215"/>
          </a:xfrm>
          <a:prstGeom prst="rect">
            <a:avLst/>
          </a:prstGeom>
        </p:spPr>
      </p:pic>
      <p:sp>
        <p:nvSpPr>
          <p:cNvPr id="16" name="Platshållare för text 5">
            <a:extLst>
              <a:ext uri="{FF2B5EF4-FFF2-40B4-BE49-F238E27FC236}">
                <a16:creationId xmlns:a16="http://schemas.microsoft.com/office/drawing/2014/main" xmlns="" id="{5BBB7449-938C-6A43-9399-7732AEF0CA76}"/>
              </a:ext>
            </a:extLst>
          </p:cNvPr>
          <p:cNvSpPr>
            <a:spLocks noGrp="1"/>
          </p:cNvSpPr>
          <p:nvPr>
            <p:ph type="body" sz="quarter" idx="10" hasCustomPrompt="1"/>
          </p:nvPr>
        </p:nvSpPr>
        <p:spPr>
          <a:xfrm>
            <a:off x="5854312" y="1770288"/>
            <a:ext cx="6145601" cy="1477328"/>
          </a:xfrm>
        </p:spPr>
        <p:txBody>
          <a:bodyPr wrap="square">
            <a:spAutoFit/>
          </a:bodyPr>
          <a:lstStyle>
            <a:lvl1pPr marL="0" indent="0">
              <a:lnSpc>
                <a:spcPct val="100000"/>
              </a:lnSpc>
              <a:spcBef>
                <a:spcPts val="0"/>
              </a:spcBef>
              <a:buNone/>
              <a:defRPr sz="4800" b="0" i="0">
                <a:solidFill>
                  <a:schemeClr val="accent1"/>
                </a:solidFill>
                <a:latin typeface="Times New Roman" panose="02020603050405020304" pitchFamily="18" charset="0"/>
                <a:cs typeface="Times New Roman" panose="02020603050405020304" pitchFamily="18" charset="0"/>
              </a:defRPr>
            </a:lvl1pPr>
          </a:lstStyle>
          <a:p>
            <a:r>
              <a:rPr lang="sv-SE" dirty="0"/>
              <a:t>Titelsida för titlar som kräver mer plats</a:t>
            </a:r>
          </a:p>
        </p:txBody>
      </p:sp>
      <p:pic>
        <p:nvPicPr>
          <p:cNvPr id="13" name="Bildobjekt 12">
            <a:extLst>
              <a:ext uri="{FF2B5EF4-FFF2-40B4-BE49-F238E27FC236}">
                <a16:creationId xmlns:a16="http://schemas.microsoft.com/office/drawing/2014/main" xmlns="" id="{4810F14E-9B82-AD45-A9ED-99611D37C7D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spTree>
    <p:extLst>
      <p:ext uri="{BB962C8B-B14F-4D97-AF65-F5344CB8AC3E}">
        <p14:creationId xmlns:p14="http://schemas.microsoft.com/office/powerpoint/2010/main" val="1928789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sida 3">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xmlns="" id="{5B9A4053-2FB8-3342-B60D-7FC2648537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088" y="188913"/>
            <a:ext cx="11807825" cy="6480175"/>
          </a:xfrm>
          <a:prstGeom prst="rect">
            <a:avLst/>
          </a:prstGeom>
        </p:spPr>
      </p:pic>
      <p:sp>
        <p:nvSpPr>
          <p:cNvPr id="3" name="Rektangel 2">
            <a:extLst>
              <a:ext uri="{FF2B5EF4-FFF2-40B4-BE49-F238E27FC236}">
                <a16:creationId xmlns:a16="http://schemas.microsoft.com/office/drawing/2014/main" xmlns="" id="{CC78BE5A-F044-6E4A-86D0-B28B85339425}"/>
              </a:ext>
            </a:extLst>
          </p:cNvPr>
          <p:cNvSpPr/>
          <p:nvPr userDrawn="1"/>
        </p:nvSpPr>
        <p:spPr>
          <a:xfrm>
            <a:off x="6746488" y="1484556"/>
            <a:ext cx="5445512" cy="130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text 5">
            <a:extLst>
              <a:ext uri="{FF2B5EF4-FFF2-40B4-BE49-F238E27FC236}">
                <a16:creationId xmlns:a16="http://schemas.microsoft.com/office/drawing/2014/main" xmlns="" id="{A73B72C7-EA56-AA4A-8362-7A93E61ED505}"/>
              </a:ext>
            </a:extLst>
          </p:cNvPr>
          <p:cNvSpPr>
            <a:spLocks noGrp="1"/>
          </p:cNvSpPr>
          <p:nvPr>
            <p:ph type="body" sz="quarter" idx="10" hasCustomPrompt="1"/>
          </p:nvPr>
        </p:nvSpPr>
        <p:spPr>
          <a:xfrm>
            <a:off x="7032277" y="1522858"/>
            <a:ext cx="4967636" cy="639762"/>
          </a:xfrm>
        </p:spPr>
        <p:txBody>
          <a:bodyPr>
            <a:noAutofit/>
          </a:bodyPr>
          <a:lstStyle>
            <a:lvl1pPr marL="0" indent="0">
              <a:lnSpc>
                <a:spcPct val="100000"/>
              </a:lnSpc>
              <a:spcBef>
                <a:spcPts val="0"/>
              </a:spcBef>
              <a:buNone/>
              <a:defRPr sz="4800" b="0" i="0">
                <a:solidFill>
                  <a:schemeClr val="accent1"/>
                </a:solidFill>
                <a:latin typeface="Times New Roman" panose="02020603050405020304" pitchFamily="18" charset="0"/>
                <a:cs typeface="Times New Roman" panose="02020603050405020304" pitchFamily="18" charset="0"/>
              </a:defRPr>
            </a:lvl1pPr>
          </a:lstStyle>
          <a:p>
            <a:r>
              <a:rPr lang="sv-SE" dirty="0"/>
              <a:t>Enradig titel</a:t>
            </a:r>
          </a:p>
        </p:txBody>
      </p:sp>
      <p:sp>
        <p:nvSpPr>
          <p:cNvPr id="12" name="Platshållare för text 11">
            <a:extLst>
              <a:ext uri="{FF2B5EF4-FFF2-40B4-BE49-F238E27FC236}">
                <a16:creationId xmlns:a16="http://schemas.microsoft.com/office/drawing/2014/main" xmlns="" id="{4BB7ED9B-1D2D-7541-ABE9-750F505D4492}"/>
              </a:ext>
            </a:extLst>
          </p:cNvPr>
          <p:cNvSpPr>
            <a:spLocks noGrp="1"/>
          </p:cNvSpPr>
          <p:nvPr>
            <p:ph type="body" sz="quarter" idx="11" hasCustomPrompt="1"/>
          </p:nvPr>
        </p:nvSpPr>
        <p:spPr>
          <a:xfrm>
            <a:off x="7032276" y="2430010"/>
            <a:ext cx="4967637" cy="349418"/>
          </a:xfrm>
        </p:spPr>
        <p:txBody>
          <a:bodyPr>
            <a:noAutofit/>
          </a:bodyPr>
          <a:lstStyle>
            <a:lvl1pPr marL="0" indent="0">
              <a:spcBef>
                <a:spcPts val="0"/>
              </a:spcBef>
              <a:buNone/>
              <a:defRPr sz="1400" b="1" cap="all" spc="50" baseline="0">
                <a:solidFill>
                  <a:schemeClr val="accent1"/>
                </a:solidFill>
              </a:defRPr>
            </a:lvl1pPr>
          </a:lstStyle>
          <a:p>
            <a:r>
              <a:rPr lang="sv-SE" dirty="0"/>
              <a:t>Undertext, t ex namn, institution, årtal </a:t>
            </a:r>
            <a:r>
              <a:rPr lang="sv-SE" dirty="0" err="1"/>
              <a:t>etc</a:t>
            </a:r>
            <a:endParaRPr lang="sv-SE" dirty="0"/>
          </a:p>
        </p:txBody>
      </p:sp>
      <p:cxnSp>
        <p:nvCxnSpPr>
          <p:cNvPr id="7" name="Rak 6">
            <a:extLst>
              <a:ext uri="{FF2B5EF4-FFF2-40B4-BE49-F238E27FC236}">
                <a16:creationId xmlns:a16="http://schemas.microsoft.com/office/drawing/2014/main" xmlns="" id="{6EB25FC1-ABE1-A344-8F65-DA7EE26B4227}"/>
              </a:ext>
            </a:extLst>
          </p:cNvPr>
          <p:cNvCxnSpPr>
            <a:cxnSpLocks/>
          </p:cNvCxnSpPr>
          <p:nvPr userDrawn="1"/>
        </p:nvCxnSpPr>
        <p:spPr>
          <a:xfrm>
            <a:off x="7032277" y="2313232"/>
            <a:ext cx="4967636"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xmlns="" id="{4E33CB63-86C7-464D-8E18-BFC83911D66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4639" y="353139"/>
            <a:ext cx="808477" cy="993215"/>
          </a:xfrm>
          <a:prstGeom prst="rect">
            <a:avLst/>
          </a:prstGeom>
        </p:spPr>
      </p:pic>
      <p:pic>
        <p:nvPicPr>
          <p:cNvPr id="9" name="Bildobjekt 8">
            <a:extLst>
              <a:ext uri="{FF2B5EF4-FFF2-40B4-BE49-F238E27FC236}">
                <a16:creationId xmlns:a16="http://schemas.microsoft.com/office/drawing/2014/main" xmlns="" id="{209784B7-2B3F-1A4D-9027-EAC271866D5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spTree>
    <p:extLst>
      <p:ext uri="{BB962C8B-B14F-4D97-AF65-F5344CB8AC3E}">
        <p14:creationId xmlns:p14="http://schemas.microsoft.com/office/powerpoint/2010/main" val="3274708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sida 3 tvåradi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xmlns="" id="{9945810A-D868-894A-8135-2C48517CE5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088" y="188913"/>
            <a:ext cx="11807825" cy="6480175"/>
          </a:xfrm>
          <a:prstGeom prst="rect">
            <a:avLst/>
          </a:prstGeom>
        </p:spPr>
      </p:pic>
      <p:sp>
        <p:nvSpPr>
          <p:cNvPr id="3" name="Rektangel 2">
            <a:extLst>
              <a:ext uri="{FF2B5EF4-FFF2-40B4-BE49-F238E27FC236}">
                <a16:creationId xmlns:a16="http://schemas.microsoft.com/office/drawing/2014/main" xmlns="" id="{CC78BE5A-F044-6E4A-86D0-B28B85339425}"/>
              </a:ext>
            </a:extLst>
          </p:cNvPr>
          <p:cNvSpPr/>
          <p:nvPr userDrawn="1"/>
        </p:nvSpPr>
        <p:spPr>
          <a:xfrm>
            <a:off x="5439210" y="1484556"/>
            <a:ext cx="6752790" cy="2592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text 11">
            <a:extLst>
              <a:ext uri="{FF2B5EF4-FFF2-40B4-BE49-F238E27FC236}">
                <a16:creationId xmlns:a16="http://schemas.microsoft.com/office/drawing/2014/main" xmlns="" id="{4BB7ED9B-1D2D-7541-ABE9-750F505D4492}"/>
              </a:ext>
            </a:extLst>
          </p:cNvPr>
          <p:cNvSpPr>
            <a:spLocks noGrp="1"/>
          </p:cNvSpPr>
          <p:nvPr>
            <p:ph type="body" sz="quarter" idx="11" hasCustomPrompt="1"/>
          </p:nvPr>
        </p:nvSpPr>
        <p:spPr>
          <a:xfrm>
            <a:off x="5854313" y="3499576"/>
            <a:ext cx="6145601" cy="349418"/>
          </a:xfrm>
        </p:spPr>
        <p:txBody>
          <a:bodyPr>
            <a:noAutofit/>
          </a:bodyPr>
          <a:lstStyle>
            <a:lvl1pPr marL="0" indent="0">
              <a:spcBef>
                <a:spcPts val="0"/>
              </a:spcBef>
              <a:buNone/>
              <a:defRPr sz="1400" b="1" cap="all" spc="50" baseline="0">
                <a:solidFill>
                  <a:schemeClr val="accent1"/>
                </a:solidFill>
              </a:defRPr>
            </a:lvl1pPr>
          </a:lstStyle>
          <a:p>
            <a:r>
              <a:rPr lang="sv-SE" dirty="0"/>
              <a:t>Undertext, t ex namn, institution, årtal </a:t>
            </a:r>
            <a:r>
              <a:rPr lang="sv-SE" dirty="0" err="1"/>
              <a:t>etc</a:t>
            </a:r>
            <a:endParaRPr lang="sv-SE" dirty="0"/>
          </a:p>
        </p:txBody>
      </p:sp>
      <p:cxnSp>
        <p:nvCxnSpPr>
          <p:cNvPr id="7" name="Rak 6">
            <a:extLst>
              <a:ext uri="{FF2B5EF4-FFF2-40B4-BE49-F238E27FC236}">
                <a16:creationId xmlns:a16="http://schemas.microsoft.com/office/drawing/2014/main" xmlns="" id="{6EB25FC1-ABE1-A344-8F65-DA7EE26B4227}"/>
              </a:ext>
            </a:extLst>
          </p:cNvPr>
          <p:cNvCxnSpPr>
            <a:cxnSpLocks/>
          </p:cNvCxnSpPr>
          <p:nvPr userDrawn="1"/>
        </p:nvCxnSpPr>
        <p:spPr>
          <a:xfrm>
            <a:off x="5854930" y="3353694"/>
            <a:ext cx="6144864"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xmlns="" id="{642E6626-F4CE-8846-81B4-39A44570A0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4639" y="353139"/>
            <a:ext cx="808477" cy="993215"/>
          </a:xfrm>
          <a:prstGeom prst="rect">
            <a:avLst/>
          </a:prstGeom>
        </p:spPr>
      </p:pic>
      <p:sp>
        <p:nvSpPr>
          <p:cNvPr id="16" name="Platshållare för text 5">
            <a:extLst>
              <a:ext uri="{FF2B5EF4-FFF2-40B4-BE49-F238E27FC236}">
                <a16:creationId xmlns:a16="http://schemas.microsoft.com/office/drawing/2014/main" xmlns="" id="{5BBB7449-938C-6A43-9399-7732AEF0CA76}"/>
              </a:ext>
            </a:extLst>
          </p:cNvPr>
          <p:cNvSpPr>
            <a:spLocks noGrp="1"/>
          </p:cNvSpPr>
          <p:nvPr>
            <p:ph type="body" sz="quarter" idx="10" hasCustomPrompt="1"/>
          </p:nvPr>
        </p:nvSpPr>
        <p:spPr>
          <a:xfrm>
            <a:off x="5854312" y="1770288"/>
            <a:ext cx="6145601" cy="1477328"/>
          </a:xfrm>
        </p:spPr>
        <p:txBody>
          <a:bodyPr wrap="square">
            <a:spAutoFit/>
          </a:bodyPr>
          <a:lstStyle>
            <a:lvl1pPr marL="0" indent="0">
              <a:lnSpc>
                <a:spcPct val="100000"/>
              </a:lnSpc>
              <a:spcBef>
                <a:spcPts val="0"/>
              </a:spcBef>
              <a:buNone/>
              <a:defRPr sz="4800" b="0" i="0">
                <a:solidFill>
                  <a:schemeClr val="accent1"/>
                </a:solidFill>
                <a:latin typeface="Times New Roman" panose="02020603050405020304" pitchFamily="18" charset="0"/>
                <a:cs typeface="Times New Roman" panose="02020603050405020304" pitchFamily="18" charset="0"/>
              </a:defRPr>
            </a:lvl1pPr>
          </a:lstStyle>
          <a:p>
            <a:r>
              <a:rPr lang="sv-SE" dirty="0"/>
              <a:t>Titelsida för titlar som kräver mer plats</a:t>
            </a:r>
          </a:p>
        </p:txBody>
      </p:sp>
      <p:pic>
        <p:nvPicPr>
          <p:cNvPr id="9" name="Bildobjekt 8">
            <a:extLst>
              <a:ext uri="{FF2B5EF4-FFF2-40B4-BE49-F238E27FC236}">
                <a16:creationId xmlns:a16="http://schemas.microsoft.com/office/drawing/2014/main" xmlns="" id="{F8D03AA1-B493-CF43-9DE1-59DA4787B9F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spTree>
    <p:extLst>
      <p:ext uri="{BB962C8B-B14F-4D97-AF65-F5344CB8AC3E}">
        <p14:creationId xmlns:p14="http://schemas.microsoft.com/office/powerpoint/2010/main" val="3670756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xmlns="" id="{BA0ABDCC-D188-2F40-92DB-269FBA094FC3}"/>
              </a:ext>
            </a:extLst>
          </p:cNvPr>
          <p:cNvSpPr>
            <a:spLocks noGrp="1"/>
          </p:cNvSpPr>
          <p:nvPr>
            <p:ph type="pic" sz="quarter" idx="10"/>
          </p:nvPr>
        </p:nvSpPr>
        <p:spPr>
          <a:xfrm>
            <a:off x="192088" y="188913"/>
            <a:ext cx="11807825" cy="6480175"/>
          </a:xfrm>
          <a:solidFill>
            <a:schemeClr val="accent5"/>
          </a:solidFill>
        </p:spPr>
        <p:txBody>
          <a:bodyPr/>
          <a:lstStyle/>
          <a:p>
            <a:r>
              <a:rPr lang="sv-SE"/>
              <a:t>Klicka på ikonen för att lägga till en bild</a:t>
            </a:r>
          </a:p>
        </p:txBody>
      </p:sp>
    </p:spTree>
    <p:extLst>
      <p:ext uri="{BB962C8B-B14F-4D97-AF65-F5344CB8AC3E}">
        <p14:creationId xmlns:p14="http://schemas.microsoft.com/office/powerpoint/2010/main" val="532029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xmlns="" id="{F7FFECAB-E5AC-4A4C-A95F-80726D1FE8D5}"/>
              </a:ext>
            </a:extLst>
          </p:cNvPr>
          <p:cNvSpPr>
            <a:spLocks noGrp="1"/>
          </p:cNvSpPr>
          <p:nvPr>
            <p:ph type="pic" sz="quarter" idx="13" hasCustomPrompt="1"/>
          </p:nvPr>
        </p:nvSpPr>
        <p:spPr>
          <a:xfrm>
            <a:off x="192088" y="188913"/>
            <a:ext cx="11807825" cy="6480175"/>
          </a:xfrm>
          <a:solidFill>
            <a:schemeClr val="accent5"/>
          </a:solidFill>
        </p:spPr>
        <p:txBody>
          <a:bodyPr/>
          <a:lstStyle/>
          <a:p>
            <a:r>
              <a:rPr lang="sv-SE" dirty="0"/>
              <a:t>Dra en bild hit för att lägga till en bakgrundsbild</a:t>
            </a:r>
          </a:p>
        </p:txBody>
      </p:sp>
      <p:sp>
        <p:nvSpPr>
          <p:cNvPr id="2" name="Rubrik 1">
            <a:extLst>
              <a:ext uri="{FF2B5EF4-FFF2-40B4-BE49-F238E27FC236}">
                <a16:creationId xmlns:a16="http://schemas.microsoft.com/office/drawing/2014/main" xmlns="" id="{63EBAFC8-420B-8142-8D25-7580E64C27E9}"/>
              </a:ext>
            </a:extLst>
          </p:cNvPr>
          <p:cNvSpPr>
            <a:spLocks noGrp="1"/>
          </p:cNvSpPr>
          <p:nvPr>
            <p:ph type="ctrTitle" hasCustomPrompt="1"/>
          </p:nvPr>
        </p:nvSpPr>
        <p:spPr>
          <a:xfrm>
            <a:off x="1524000" y="699247"/>
            <a:ext cx="9144000" cy="2948353"/>
          </a:xfrm>
          <a:effectLst>
            <a:outerShdw blurRad="101600" algn="ctr" rotWithShape="0">
              <a:prstClr val="black">
                <a:alpha val="67000"/>
              </a:prstClr>
            </a:outerShdw>
          </a:effectLst>
        </p:spPr>
        <p:txBody>
          <a:bodyPr bIns="0" anchor="b">
            <a:noAutofit/>
          </a:bodyPr>
          <a:lstStyle>
            <a:lvl1pPr algn="ctr">
              <a:defRPr sz="9600" cap="all" spc="100" baseline="0">
                <a:solidFill>
                  <a:schemeClr val="bg1"/>
                </a:solidFill>
              </a:defRPr>
            </a:lvl1pPr>
          </a:lstStyle>
          <a:p>
            <a:r>
              <a:rPr lang="sv-SE" dirty="0"/>
              <a:t>Lägg till rubrik här</a:t>
            </a:r>
          </a:p>
        </p:txBody>
      </p:sp>
      <p:sp>
        <p:nvSpPr>
          <p:cNvPr id="3" name="Underrubrik 2">
            <a:extLst>
              <a:ext uri="{FF2B5EF4-FFF2-40B4-BE49-F238E27FC236}">
                <a16:creationId xmlns:a16="http://schemas.microsoft.com/office/drawing/2014/main" xmlns="" id="{1E46E1A1-AC7E-9041-B630-B7BC5AB5BB7A}"/>
              </a:ext>
            </a:extLst>
          </p:cNvPr>
          <p:cNvSpPr>
            <a:spLocks noGrp="1"/>
          </p:cNvSpPr>
          <p:nvPr>
            <p:ph type="subTitle" idx="1" hasCustomPrompt="1"/>
          </p:nvPr>
        </p:nvSpPr>
        <p:spPr>
          <a:xfrm>
            <a:off x="1524000" y="3780000"/>
            <a:ext cx="9144000" cy="1534886"/>
          </a:xfrm>
          <a:effectLst>
            <a:outerShdw blurRad="76200" algn="ctr" rotWithShape="0">
              <a:prstClr val="black">
                <a:alpha val="67000"/>
              </a:prstClr>
            </a:outerShdw>
          </a:effectLst>
        </p:spPr>
        <p:txBody>
          <a:bodyPr>
            <a:normAutofit/>
          </a:bodyPr>
          <a:lstStyle>
            <a:lvl1pPr marL="0" indent="0" algn="ctr">
              <a:buNone/>
              <a:defRPr sz="3200" b="0" i="0">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text</a:t>
            </a:r>
          </a:p>
        </p:txBody>
      </p:sp>
    </p:spTree>
    <p:extLst>
      <p:ext uri="{BB962C8B-B14F-4D97-AF65-F5344CB8AC3E}">
        <p14:creationId xmlns:p14="http://schemas.microsoft.com/office/powerpoint/2010/main" val="2438340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17EF249A-9390-B74A-A9AA-63DC6BE9252E}"/>
              </a:ext>
            </a:extLst>
          </p:cNvPr>
          <p:cNvSpPr>
            <a:spLocks noGrp="1"/>
          </p:cNvSpPr>
          <p:nvPr>
            <p:ph type="title" hasCustomPrompt="1"/>
          </p:nvPr>
        </p:nvSpPr>
        <p:spPr/>
        <p:txBody>
          <a:bodyPr>
            <a:normAutofit/>
          </a:bodyPr>
          <a:lstStyle>
            <a:lvl1pPr>
              <a:defRPr sz="4800"/>
            </a:lvl1pPr>
          </a:lstStyle>
          <a:p>
            <a:r>
              <a:rPr lang="sv-SE" dirty="0"/>
              <a:t>Rubrik</a:t>
            </a:r>
          </a:p>
        </p:txBody>
      </p:sp>
      <p:sp>
        <p:nvSpPr>
          <p:cNvPr id="3" name="Platshållare för innehåll 2">
            <a:extLst>
              <a:ext uri="{FF2B5EF4-FFF2-40B4-BE49-F238E27FC236}">
                <a16:creationId xmlns:a16="http://schemas.microsoft.com/office/drawing/2014/main" xmlns="" id="{BBEBD609-C4E6-3548-9EEB-0745E63C9BF5}"/>
              </a:ext>
            </a:extLst>
          </p:cNvPr>
          <p:cNvSpPr>
            <a:spLocks noGrp="1"/>
          </p:cNvSpPr>
          <p:nvPr>
            <p:ph idx="1" hasCustomPrompt="1"/>
          </p:nvPr>
        </p:nvSpPr>
        <p:spPr>
          <a:xfrm>
            <a:off x="1620000" y="2159999"/>
            <a:ext cx="8820000" cy="3960000"/>
          </a:xfrm>
        </p:spPr>
        <p:txBody>
          <a:bodyPr/>
          <a:lstStyle>
            <a:lvl7pPr marL="2743200" indent="0">
              <a:buNone/>
              <a:defRPr/>
            </a:lvl7pPr>
          </a:lstStyle>
          <a:p>
            <a:r>
              <a:rPr lang="sv-SE" dirty="0"/>
              <a:t>Brödtext nivå 1</a:t>
            </a:r>
          </a:p>
          <a:p>
            <a:pPr lvl="1"/>
            <a:r>
              <a:rPr lang="sv-SE" dirty="0"/>
              <a:t>Brödtext nivå 2</a:t>
            </a:r>
          </a:p>
          <a:p>
            <a:pPr lvl="2"/>
            <a:r>
              <a:rPr lang="sv-SE" dirty="0"/>
              <a:t>Brödtext nivå 3</a:t>
            </a:r>
          </a:p>
          <a:p>
            <a:pPr lvl="3"/>
            <a:r>
              <a:rPr lang="sv-SE" dirty="0"/>
              <a:t>Brödtext nivå 4</a:t>
            </a:r>
          </a:p>
          <a:p>
            <a:pPr lvl="4"/>
            <a:r>
              <a:rPr lang="sv-SE" dirty="0"/>
              <a:t>Brödtext nivå 5</a:t>
            </a:r>
          </a:p>
          <a:p>
            <a:pPr lvl="5"/>
            <a:r>
              <a:rPr lang="sv-SE" dirty="0"/>
              <a:t>Brödtext nivå 6</a:t>
            </a:r>
          </a:p>
        </p:txBody>
      </p:sp>
    </p:spTree>
    <p:extLst>
      <p:ext uri="{BB962C8B-B14F-4D97-AF65-F5344CB8AC3E}">
        <p14:creationId xmlns:p14="http://schemas.microsoft.com/office/powerpoint/2010/main" val="276367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xmlns="" id="{4A9A7386-F759-0E42-A82F-00906141C650}"/>
              </a:ext>
            </a:extLst>
          </p:cNvPr>
          <p:cNvSpPr>
            <a:spLocks noGrp="1"/>
          </p:cNvSpPr>
          <p:nvPr>
            <p:ph type="title"/>
          </p:nvPr>
        </p:nvSpPr>
        <p:spPr>
          <a:xfrm>
            <a:off x="1620000" y="359999"/>
            <a:ext cx="8820000" cy="1800000"/>
          </a:xfrm>
          <a:prstGeom prst="rect">
            <a:avLst/>
          </a:prstGeom>
        </p:spPr>
        <p:txBody>
          <a:bodyPr vert="horz" lIns="0" tIns="0" rIns="0" bIns="288000" rtlCol="0" anchor="b" anchorCtr="0">
            <a:normAutofit/>
          </a:bodyPr>
          <a:lstStyle/>
          <a:p>
            <a:r>
              <a:rPr lang="sv-SE" dirty="0"/>
              <a:t>Klicka här för att ändra mall </a:t>
            </a:r>
            <a:br>
              <a:rPr lang="sv-SE" dirty="0"/>
            </a:br>
            <a:r>
              <a:rPr lang="sv-SE" dirty="0"/>
              <a:t>för rubrikformat</a:t>
            </a:r>
          </a:p>
        </p:txBody>
      </p:sp>
      <p:sp>
        <p:nvSpPr>
          <p:cNvPr id="3" name="Platshållare för text 2">
            <a:extLst>
              <a:ext uri="{FF2B5EF4-FFF2-40B4-BE49-F238E27FC236}">
                <a16:creationId xmlns:a16="http://schemas.microsoft.com/office/drawing/2014/main" xmlns="" id="{7D065C12-314E-C844-B105-FA43CA3DE1AE}"/>
              </a:ext>
            </a:extLst>
          </p:cNvPr>
          <p:cNvSpPr>
            <a:spLocks noGrp="1"/>
          </p:cNvSpPr>
          <p:nvPr>
            <p:ph type="body" idx="1"/>
          </p:nvPr>
        </p:nvSpPr>
        <p:spPr>
          <a:xfrm>
            <a:off x="1620000" y="2159999"/>
            <a:ext cx="8820000" cy="4351339"/>
          </a:xfrm>
          <a:prstGeom prst="rect">
            <a:avLst/>
          </a:prstGeom>
        </p:spPr>
        <p:txBody>
          <a:bodyPr vert="horz" lIns="0" tIns="0" rIns="0" bIns="0" rtlCol="0">
            <a:normAutofit/>
          </a:bodyPr>
          <a:lstStyle/>
          <a:p>
            <a:r>
              <a:rPr lang="sv-SE" dirty="0"/>
              <a:t>Brödtext nivå 1</a:t>
            </a:r>
          </a:p>
          <a:p>
            <a:pPr lvl="1"/>
            <a:r>
              <a:rPr lang="sv-SE" dirty="0"/>
              <a:t>Brödtext nivå 2</a:t>
            </a:r>
          </a:p>
          <a:p>
            <a:pPr lvl="2"/>
            <a:r>
              <a:rPr lang="sv-SE" dirty="0"/>
              <a:t>Brödtext nivå 3</a:t>
            </a:r>
          </a:p>
          <a:p>
            <a:pPr lvl="3"/>
            <a:r>
              <a:rPr lang="sv-SE" dirty="0"/>
              <a:t>Brödtext nivå 4</a:t>
            </a:r>
          </a:p>
          <a:p>
            <a:pPr lvl="4"/>
            <a:r>
              <a:rPr lang="sv-SE" dirty="0"/>
              <a:t>Brödtext nivå 5</a:t>
            </a:r>
          </a:p>
          <a:p>
            <a:pPr lvl="5"/>
            <a:r>
              <a:rPr lang="sv-SE" dirty="0"/>
              <a:t>Brödtext nivå 6</a:t>
            </a:r>
          </a:p>
        </p:txBody>
      </p:sp>
    </p:spTree>
    <p:extLst>
      <p:ext uri="{BB962C8B-B14F-4D97-AF65-F5344CB8AC3E}">
        <p14:creationId xmlns:p14="http://schemas.microsoft.com/office/powerpoint/2010/main" val="3151263512"/>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63" r:id="rId3"/>
    <p:sldLayoutId id="2147483664" r:id="rId4"/>
    <p:sldLayoutId id="2147483665" r:id="rId5"/>
    <p:sldLayoutId id="2147483666" r:id="rId6"/>
    <p:sldLayoutId id="2147483655" r:id="rId7"/>
    <p:sldLayoutId id="2147483649" r:id="rId8"/>
    <p:sldLayoutId id="2147483650" r:id="rId9"/>
    <p:sldLayoutId id="2147483667" r:id="rId10"/>
    <p:sldLayoutId id="2147483657" r:id="rId11"/>
    <p:sldLayoutId id="2147483658" r:id="rId12"/>
    <p:sldLayoutId id="2147483651" r:id="rId13"/>
    <p:sldLayoutId id="2147483659" r:id="rId14"/>
    <p:sldLayoutId id="2147483660" r:id="rId15"/>
    <p:sldLayoutId id="2147483661" r:id="rId16"/>
    <p:sldLayoutId id="2147483668" r:id="rId17"/>
  </p:sldLayoutIdLst>
  <p:txStyles>
    <p:titleStyle>
      <a:lvl1pPr algn="l" defTabSz="914400" rtl="0" eaLnBrk="1" latinLnBrk="0" hangingPunct="1">
        <a:lnSpc>
          <a:spcPct val="90000"/>
        </a:lnSpc>
        <a:spcBef>
          <a:spcPct val="0"/>
        </a:spcBef>
        <a:buNone/>
        <a:defRPr sz="4400" b="0" i="0" kern="1200">
          <a:solidFill>
            <a:schemeClr val="accent1"/>
          </a:solidFill>
          <a:latin typeface="Times New Roman" panose="02020603050405020304" pitchFamily="18" charset="0"/>
          <a:ea typeface="+mj-ea"/>
          <a:cs typeface="Times New Roman" panose="02020603050405020304" pitchFamily="18" charset="0"/>
        </a:defRPr>
      </a:lvl1pPr>
    </p:titleStyle>
    <p:bodyStyle>
      <a:lvl1pPr marL="180000" indent="-180000" algn="l" defTabSz="914400" rtl="0" eaLnBrk="1" latinLnBrk="0" hangingPunct="1">
        <a:lnSpc>
          <a:spcPct val="110000"/>
        </a:lnSpc>
        <a:spcBef>
          <a:spcPts val="1200"/>
        </a:spcBef>
        <a:buClr>
          <a:schemeClr val="accent1"/>
        </a:buClr>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1pPr>
      <a:lvl2pPr marL="360000" indent="-180000" algn="l" defTabSz="914400" rtl="0" eaLnBrk="1" latinLnBrk="0" hangingPunct="1">
        <a:lnSpc>
          <a:spcPct val="110000"/>
        </a:lnSpc>
        <a:spcBef>
          <a:spcPts val="0"/>
        </a:spcBef>
        <a:buClr>
          <a:schemeClr val="accent1"/>
        </a:buClr>
        <a:buFont typeface="Systemtypsnitt"/>
        <a:buChar char="-"/>
        <a:defRPr sz="2200" b="0" i="0" kern="1200">
          <a:solidFill>
            <a:schemeClr val="tx1"/>
          </a:solidFill>
          <a:latin typeface="Arial" panose="020B0604020202020204" pitchFamily="34" charset="0"/>
          <a:ea typeface="+mn-ea"/>
          <a:cs typeface="Arial" panose="020B0604020202020204" pitchFamily="34" charset="0"/>
        </a:defRPr>
      </a:lvl2pPr>
      <a:lvl3pPr marL="540000" indent="-180000" algn="l" defTabSz="914400" rtl="0" eaLnBrk="1" latinLnBrk="0" hangingPunct="1">
        <a:lnSpc>
          <a:spcPct val="110000"/>
        </a:lnSpc>
        <a:spcBef>
          <a:spcPts val="0"/>
        </a:spcBef>
        <a:buClr>
          <a:schemeClr val="accent1"/>
        </a:buClr>
        <a:buFont typeface="Systemtypsnitt"/>
        <a:buChar char="-"/>
        <a:defRPr sz="2200" b="0" i="0" kern="1200">
          <a:solidFill>
            <a:schemeClr val="tx1"/>
          </a:solidFill>
          <a:latin typeface="Arial" panose="020B0604020202020204" pitchFamily="34" charset="0"/>
          <a:ea typeface="+mn-ea"/>
          <a:cs typeface="Arial" panose="020B0604020202020204" pitchFamily="34" charset="0"/>
        </a:defRPr>
      </a:lvl3pPr>
      <a:lvl4pPr marL="720000" indent="-180000" algn="l" defTabSz="914400" rtl="0" eaLnBrk="1" latinLnBrk="0" hangingPunct="1">
        <a:lnSpc>
          <a:spcPct val="110000"/>
        </a:lnSpc>
        <a:spcBef>
          <a:spcPts val="0"/>
        </a:spcBef>
        <a:buClr>
          <a:schemeClr val="accent1"/>
        </a:buClr>
        <a:buFont typeface="Systemtypsnitt"/>
        <a:buChar char="-"/>
        <a:defRPr sz="2200" b="0" i="0" kern="1200">
          <a:solidFill>
            <a:schemeClr val="tx1"/>
          </a:solidFill>
          <a:latin typeface="Arial" panose="020B0604020202020204" pitchFamily="34" charset="0"/>
          <a:ea typeface="+mn-ea"/>
          <a:cs typeface="Arial" panose="020B0604020202020204" pitchFamily="34" charset="0"/>
        </a:defRPr>
      </a:lvl4pPr>
      <a:lvl5pPr marL="900000" indent="-180000" algn="l" defTabSz="914400" rtl="0" eaLnBrk="1" latinLnBrk="0" hangingPunct="1">
        <a:lnSpc>
          <a:spcPct val="110000"/>
        </a:lnSpc>
        <a:spcBef>
          <a:spcPts val="0"/>
        </a:spcBef>
        <a:buClr>
          <a:schemeClr val="accent1"/>
        </a:buClr>
        <a:buFont typeface="Systemtypsnitt"/>
        <a:buChar char="-"/>
        <a:defRPr sz="2200" b="0" i="0" kern="1200">
          <a:solidFill>
            <a:schemeClr val="tx1"/>
          </a:solidFill>
          <a:latin typeface="Arial" panose="020B0604020202020204" pitchFamily="34" charset="0"/>
          <a:ea typeface="+mn-ea"/>
          <a:cs typeface="Arial" panose="020B0604020202020204" pitchFamily="34" charset="0"/>
        </a:defRPr>
      </a:lvl5pPr>
      <a:lvl6pPr marL="1080000" indent="-180000" algn="l" defTabSz="914400" rtl="0" eaLnBrk="1" latinLnBrk="0" hangingPunct="1">
        <a:lnSpc>
          <a:spcPct val="110000"/>
        </a:lnSpc>
        <a:spcBef>
          <a:spcPts val="0"/>
        </a:spcBef>
        <a:buClr>
          <a:schemeClr val="accent1"/>
        </a:buClr>
        <a:buFont typeface="Systemtypsnitt"/>
        <a:buChar char="-"/>
        <a:defRPr sz="2200" b="0" i="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21" userDrawn="1">
          <p15:clr>
            <a:srgbClr val="F26B43"/>
          </p15:clr>
        </p15:guide>
        <p15:guide id="4" pos="7559" userDrawn="1">
          <p15:clr>
            <a:srgbClr val="F26B43"/>
          </p15:clr>
        </p15:guide>
        <p15:guide id="5" pos="2593" userDrawn="1">
          <p15:clr>
            <a:srgbClr val="F26B43"/>
          </p15:clr>
        </p15:guide>
        <p15:guide id="6" pos="5087" userDrawn="1">
          <p15:clr>
            <a:srgbClr val="F26B43"/>
          </p15:clr>
        </p15:guide>
        <p15:guide id="7" orient="horz" pos="4201" userDrawn="1">
          <p15:clr>
            <a:srgbClr val="F26B43"/>
          </p15:clr>
        </p15:guide>
        <p15:guide id="8" orient="horz" pos="11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xmlns="" id="{AF7E4982-AA83-BF4E-B24E-15D2DB2D10B4}"/>
              </a:ext>
            </a:extLst>
          </p:cNvPr>
          <p:cNvSpPr>
            <a:spLocks noGrp="1"/>
          </p:cNvSpPr>
          <p:nvPr>
            <p:ph type="body" sz="quarter" idx="10"/>
          </p:nvPr>
        </p:nvSpPr>
        <p:spPr/>
        <p:txBody>
          <a:bodyPr/>
          <a:lstStyle/>
          <a:p>
            <a:r>
              <a:rPr lang="en-GB" sz="3600" dirty="0"/>
              <a:t>Work Environment Policy  </a:t>
            </a:r>
          </a:p>
        </p:txBody>
      </p:sp>
      <p:sp>
        <p:nvSpPr>
          <p:cNvPr id="3" name="Platshållare för text 2">
            <a:extLst>
              <a:ext uri="{FF2B5EF4-FFF2-40B4-BE49-F238E27FC236}">
                <a16:creationId xmlns:a16="http://schemas.microsoft.com/office/drawing/2014/main" xmlns="" id="{C4F45D93-D47D-9E44-AC75-6957BA198DF2}"/>
              </a:ext>
            </a:extLst>
          </p:cNvPr>
          <p:cNvSpPr>
            <a:spLocks noGrp="1"/>
          </p:cNvSpPr>
          <p:nvPr>
            <p:ph type="body" sz="quarter" idx="11"/>
          </p:nvPr>
        </p:nvSpPr>
        <p:spPr>
          <a:xfrm>
            <a:off x="6853855" y="2400513"/>
            <a:ext cx="5146059" cy="349418"/>
          </a:xfrm>
        </p:spPr>
        <p:txBody>
          <a:bodyPr/>
          <a:lstStyle/>
          <a:p>
            <a:r>
              <a:rPr lang="en-GB" dirty="0" err="1"/>
              <a:t>MANAGEr</a:t>
            </a:r>
            <a:r>
              <a:rPr lang="sv-SE" dirty="0"/>
              <a:t> SUPPORT: </a:t>
            </a:r>
            <a:r>
              <a:rPr lang="sv-SE" dirty="0" err="1"/>
              <a:t>implementATION</a:t>
            </a:r>
            <a:r>
              <a:rPr lang="sv-SE" dirty="0"/>
              <a:t> material</a:t>
            </a:r>
          </a:p>
        </p:txBody>
      </p:sp>
    </p:spTree>
    <p:extLst>
      <p:ext uri="{BB962C8B-B14F-4D97-AF65-F5344CB8AC3E}">
        <p14:creationId xmlns:p14="http://schemas.microsoft.com/office/powerpoint/2010/main" val="4283160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a:t>Validity period and revision</a:t>
            </a:r>
          </a:p>
        </p:txBody>
      </p:sp>
      <p:sp>
        <p:nvSpPr>
          <p:cNvPr id="3" name="Platshållare för innehåll 2"/>
          <p:cNvSpPr>
            <a:spLocks noGrp="1"/>
          </p:cNvSpPr>
          <p:nvPr>
            <p:ph idx="1"/>
          </p:nvPr>
        </p:nvSpPr>
        <p:spPr/>
        <p:txBody>
          <a:bodyPr/>
          <a:lstStyle/>
          <a:p>
            <a:r>
              <a:rPr lang="en-GB" dirty="0"/>
              <a:t>The Work Environment Policy is valid until further notice.  </a:t>
            </a:r>
          </a:p>
          <a:p>
            <a:r>
              <a:rPr lang="en-GB" dirty="0"/>
              <a:t>The Work Environment Policy is to be followed up in conjunction with the annual follow-up of systematic work environment management and revised if required. </a:t>
            </a:r>
          </a:p>
          <a:p>
            <a:r>
              <a:rPr lang="en-GB" dirty="0"/>
              <a:t>The Central Health and Safety Committee is responsible for following up the Work Environment Policy .</a:t>
            </a:r>
          </a:p>
          <a:p>
            <a:endParaRPr lang="sv-SE" dirty="0"/>
          </a:p>
        </p:txBody>
      </p:sp>
    </p:spTree>
    <p:extLst>
      <p:ext uri="{BB962C8B-B14F-4D97-AF65-F5344CB8AC3E}">
        <p14:creationId xmlns:p14="http://schemas.microsoft.com/office/powerpoint/2010/main" val="88398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a:t>Related documents and procedures</a:t>
            </a:r>
          </a:p>
        </p:txBody>
      </p:sp>
      <p:sp>
        <p:nvSpPr>
          <p:cNvPr id="3" name="Platshållare för innehåll 2"/>
          <p:cNvSpPr>
            <a:spLocks noGrp="1"/>
          </p:cNvSpPr>
          <p:nvPr>
            <p:ph idx="1"/>
          </p:nvPr>
        </p:nvSpPr>
        <p:spPr/>
        <p:txBody>
          <a:bodyPr>
            <a:normAutofit fontScale="70000" lnSpcReduction="20000"/>
          </a:bodyPr>
          <a:lstStyle/>
          <a:p>
            <a:r>
              <a:rPr lang="en-GB" sz="2800" dirty="0"/>
              <a:t>Strategic Plan 2017–2026</a:t>
            </a:r>
          </a:p>
          <a:p>
            <a:r>
              <a:rPr lang="en-GB" sz="2800" dirty="0"/>
              <a:t>Local agreements on work environment cooperation at Lund University with associated instructions for cooperation, as well as instructions for health and safety representatives and student health and safety representatives</a:t>
            </a:r>
          </a:p>
          <a:p>
            <a:r>
              <a:rPr lang="en-GB" sz="2800" dirty="0"/>
              <a:t>Instructions for further delegation of work environment tasks</a:t>
            </a:r>
          </a:p>
          <a:p>
            <a:r>
              <a:rPr lang="en-GB" sz="2800" dirty="0"/>
              <a:t>Procedures for handling victimisation</a:t>
            </a:r>
          </a:p>
          <a:p>
            <a:r>
              <a:rPr lang="en-GB" sz="2800" dirty="0"/>
              <a:t>Procedures for following up systematic work environment management</a:t>
            </a:r>
          </a:p>
          <a:p>
            <a:r>
              <a:rPr lang="en-GB" sz="2800" dirty="0"/>
              <a:t>Policy for gender equality, equal opportunities and diversity</a:t>
            </a:r>
          </a:p>
          <a:p>
            <a:pPr marL="0" indent="0">
              <a:buNone/>
            </a:pPr>
            <a:endParaRPr lang="en-GB" i="1" dirty="0"/>
          </a:p>
          <a:p>
            <a:pPr marL="0" indent="0">
              <a:buNone/>
            </a:pPr>
            <a:r>
              <a:rPr lang="en-GB" i="1" dirty="0"/>
              <a:t>The documents can be accessed via Rules and Regulations, the Staff Pages and HR pages</a:t>
            </a:r>
            <a:endParaRPr lang="en-GB" dirty="0"/>
          </a:p>
        </p:txBody>
      </p:sp>
    </p:spTree>
    <p:extLst>
      <p:ext uri="{BB962C8B-B14F-4D97-AF65-F5344CB8AC3E}">
        <p14:creationId xmlns:p14="http://schemas.microsoft.com/office/powerpoint/2010/main" val="598846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567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a:t>Background</a:t>
            </a:r>
          </a:p>
        </p:txBody>
      </p:sp>
      <p:sp>
        <p:nvSpPr>
          <p:cNvPr id="3" name="Platshållare för innehåll 2"/>
          <p:cNvSpPr>
            <a:spLocks noGrp="1"/>
          </p:cNvSpPr>
          <p:nvPr>
            <p:ph idx="1"/>
          </p:nvPr>
        </p:nvSpPr>
        <p:spPr/>
        <p:txBody>
          <a:bodyPr>
            <a:normAutofit fontScale="92500" lnSpcReduction="10000"/>
          </a:bodyPr>
          <a:lstStyle/>
          <a:p>
            <a:r>
              <a:rPr lang="en-GB" dirty="0"/>
              <a:t>The 2014–2017 Work Environment Policy was extended by the vice-chancellor to 31 December 2018</a:t>
            </a:r>
          </a:p>
          <a:p>
            <a:r>
              <a:rPr lang="en-GB" dirty="0"/>
              <a:t>An amendment has been made on behalf of the Central Health and Safety  Committee</a:t>
            </a:r>
          </a:p>
          <a:p>
            <a:r>
              <a:rPr lang="en-GB" dirty="0"/>
              <a:t>A working group has revised and coordinated a consultation paper within LU</a:t>
            </a:r>
          </a:p>
          <a:p>
            <a:r>
              <a:rPr lang="en-GB" dirty="0"/>
              <a:t>The proposal has been processed by the Central Health and Safety  Committee and in co-determination in the workplace (MBL) information in December 2018</a:t>
            </a:r>
          </a:p>
          <a:p>
            <a:r>
              <a:rPr lang="en-GB" dirty="0"/>
              <a:t>The vice-chancellor approved the revised Work Environment Policy on 20 December 2018</a:t>
            </a:r>
          </a:p>
          <a:p>
            <a:endParaRPr lang="sv-SE" dirty="0"/>
          </a:p>
        </p:txBody>
      </p:sp>
    </p:spTree>
    <p:extLst>
      <p:ext uri="{BB962C8B-B14F-4D97-AF65-F5344CB8AC3E}">
        <p14:creationId xmlns:p14="http://schemas.microsoft.com/office/powerpoint/2010/main" val="1592625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Revision </a:t>
            </a:r>
            <a:r>
              <a:rPr lang="sv-SE" dirty="0" err="1"/>
              <a:t>group</a:t>
            </a:r>
            <a:r>
              <a:rPr lang="sv-SE" dirty="0"/>
              <a:t> </a:t>
            </a:r>
          </a:p>
        </p:txBody>
      </p:sp>
      <p:sp>
        <p:nvSpPr>
          <p:cNvPr id="3" name="Platshållare för innehåll 2"/>
          <p:cNvSpPr>
            <a:spLocks noGrp="1"/>
          </p:cNvSpPr>
          <p:nvPr>
            <p:ph idx="1"/>
          </p:nvPr>
        </p:nvSpPr>
        <p:spPr/>
        <p:txBody>
          <a:bodyPr>
            <a:normAutofit fontScale="85000" lnSpcReduction="10000"/>
          </a:bodyPr>
          <a:lstStyle/>
          <a:p>
            <a:pPr marL="0" indent="0">
              <a:spcBef>
                <a:spcPts val="0"/>
              </a:spcBef>
              <a:spcAft>
                <a:spcPts val="300"/>
              </a:spcAft>
              <a:buNone/>
            </a:pPr>
            <a:r>
              <a:rPr lang="en-GB" sz="2000" dirty="0"/>
              <a:t>Ulrika </a:t>
            </a:r>
            <a:r>
              <a:rPr lang="en-GB" sz="2000" dirty="0" err="1"/>
              <a:t>Verngren</a:t>
            </a:r>
            <a:r>
              <a:rPr lang="en-GB" sz="2000" dirty="0"/>
              <a:t>, Head of LU Service</a:t>
            </a:r>
          </a:p>
          <a:p>
            <a:pPr marL="0" indent="0">
              <a:spcBef>
                <a:spcPts val="0"/>
              </a:spcBef>
              <a:spcAft>
                <a:spcPts val="300"/>
              </a:spcAft>
              <a:buNone/>
            </a:pPr>
            <a:r>
              <a:rPr lang="en-GB" sz="2000" dirty="0"/>
              <a:t>Mattias </a:t>
            </a:r>
            <a:r>
              <a:rPr lang="en-GB" sz="2000" dirty="0" err="1"/>
              <a:t>Brattström</a:t>
            </a:r>
            <a:r>
              <a:rPr lang="en-GB" sz="2000" dirty="0"/>
              <a:t>, Head of the Faculty of Medicine Office</a:t>
            </a:r>
          </a:p>
          <a:p>
            <a:pPr marL="0" indent="0">
              <a:spcBef>
                <a:spcPts val="0"/>
              </a:spcBef>
              <a:spcAft>
                <a:spcPts val="300"/>
              </a:spcAft>
              <a:buNone/>
            </a:pPr>
            <a:r>
              <a:rPr lang="en-GB" sz="2000" dirty="0" err="1"/>
              <a:t>Christofer</a:t>
            </a:r>
            <a:r>
              <a:rPr lang="en-GB" sz="2000" dirty="0"/>
              <a:t> </a:t>
            </a:r>
            <a:r>
              <a:rPr lang="en-GB" sz="2000" dirty="0" err="1"/>
              <a:t>Edling</a:t>
            </a:r>
            <a:r>
              <a:rPr lang="en-GB" sz="2000" dirty="0"/>
              <a:t>, Dean of the Faculty of Social Sciences</a:t>
            </a:r>
          </a:p>
          <a:p>
            <a:pPr marL="0" indent="0">
              <a:spcBef>
                <a:spcPts val="0"/>
              </a:spcBef>
              <a:spcAft>
                <a:spcPts val="300"/>
              </a:spcAft>
              <a:buNone/>
            </a:pPr>
            <a:r>
              <a:rPr lang="en-GB" sz="2000" dirty="0"/>
              <a:t>Monica Wendel/Ola Hall, Chief Health and Safety Representatives </a:t>
            </a:r>
          </a:p>
          <a:p>
            <a:pPr marL="0" indent="0">
              <a:spcBef>
                <a:spcPts val="0"/>
              </a:spcBef>
              <a:spcAft>
                <a:spcPts val="300"/>
              </a:spcAft>
              <a:buNone/>
            </a:pPr>
            <a:r>
              <a:rPr lang="en-GB" sz="2000" dirty="0"/>
              <a:t>Katarina </a:t>
            </a:r>
            <a:r>
              <a:rPr lang="en-GB" sz="2000" dirty="0" err="1"/>
              <a:t>Larsdotter</a:t>
            </a:r>
            <a:r>
              <a:rPr lang="en-GB" sz="2000" dirty="0"/>
              <a:t> Wendel, Chief Health and Safety Representative</a:t>
            </a:r>
          </a:p>
          <a:p>
            <a:pPr marL="0" indent="0">
              <a:spcBef>
                <a:spcPts val="0"/>
              </a:spcBef>
              <a:spcAft>
                <a:spcPts val="300"/>
              </a:spcAft>
              <a:buNone/>
            </a:pPr>
            <a:r>
              <a:rPr lang="en-GB" sz="2000" dirty="0"/>
              <a:t>Benny </a:t>
            </a:r>
            <a:r>
              <a:rPr lang="en-GB" sz="2000" dirty="0" err="1"/>
              <a:t>Mårtensson</a:t>
            </a:r>
            <a:r>
              <a:rPr lang="en-GB" sz="2000" dirty="0"/>
              <a:t>, Chief Health and Safety Representative</a:t>
            </a:r>
          </a:p>
          <a:p>
            <a:pPr marL="0" indent="0">
              <a:spcBef>
                <a:spcPts val="0"/>
              </a:spcBef>
              <a:spcAft>
                <a:spcPts val="300"/>
              </a:spcAft>
              <a:buNone/>
            </a:pPr>
            <a:r>
              <a:rPr lang="en-GB" sz="2000" dirty="0"/>
              <a:t>Ingrid </a:t>
            </a:r>
            <a:r>
              <a:rPr lang="en-GB" sz="2000" dirty="0" err="1"/>
              <a:t>Ekelund</a:t>
            </a:r>
            <a:r>
              <a:rPr lang="en-GB" sz="2000" dirty="0"/>
              <a:t>, Occupational Health Nurse, Occupational Health Service </a:t>
            </a:r>
          </a:p>
          <a:p>
            <a:pPr marL="0" indent="0">
              <a:spcBef>
                <a:spcPts val="0"/>
              </a:spcBef>
              <a:spcAft>
                <a:spcPts val="300"/>
              </a:spcAft>
              <a:buNone/>
            </a:pPr>
            <a:r>
              <a:rPr lang="en-GB" sz="2000" dirty="0"/>
              <a:t>Jenny </a:t>
            </a:r>
            <a:r>
              <a:rPr lang="en-GB" sz="2000" dirty="0" err="1"/>
              <a:t>Lindskog</a:t>
            </a:r>
            <a:r>
              <a:rPr lang="en-GB" sz="2000" dirty="0"/>
              <a:t>, HR Coordinator LU-HR, Work Environment Coordinator, Faculty of Law</a:t>
            </a:r>
          </a:p>
          <a:p>
            <a:pPr marL="0" indent="0">
              <a:spcBef>
                <a:spcPts val="0"/>
              </a:spcBef>
              <a:spcAft>
                <a:spcPts val="300"/>
              </a:spcAft>
              <a:buNone/>
            </a:pPr>
            <a:r>
              <a:rPr lang="en-GB" sz="2000" dirty="0" err="1"/>
              <a:t>Bodil</a:t>
            </a:r>
            <a:r>
              <a:rPr lang="en-GB" sz="2000" dirty="0"/>
              <a:t> </a:t>
            </a:r>
            <a:r>
              <a:rPr lang="en-GB" sz="2000" dirty="0" err="1"/>
              <a:t>Ryderheim</a:t>
            </a:r>
            <a:r>
              <a:rPr lang="en-GB" sz="2000" dirty="0"/>
              <a:t>, Work Environment Coordinator, LTH</a:t>
            </a:r>
          </a:p>
          <a:p>
            <a:pPr marL="0" indent="0">
              <a:spcBef>
                <a:spcPts val="0"/>
              </a:spcBef>
              <a:spcAft>
                <a:spcPts val="300"/>
              </a:spcAft>
              <a:buNone/>
            </a:pPr>
            <a:r>
              <a:rPr lang="en-GB" sz="2000" dirty="0" err="1"/>
              <a:t>Abtin</a:t>
            </a:r>
            <a:r>
              <a:rPr lang="en-GB" sz="2000" dirty="0"/>
              <a:t> </a:t>
            </a:r>
            <a:r>
              <a:rPr lang="en-GB" sz="2000" dirty="0" err="1"/>
              <a:t>Khoshnood</a:t>
            </a:r>
            <a:r>
              <a:rPr lang="en-GB" sz="2000" dirty="0"/>
              <a:t>, Student Representative</a:t>
            </a:r>
          </a:p>
          <a:p>
            <a:pPr marL="0" indent="0">
              <a:spcBef>
                <a:spcPts val="0"/>
              </a:spcBef>
              <a:spcAft>
                <a:spcPts val="300"/>
              </a:spcAft>
              <a:buNone/>
            </a:pPr>
            <a:r>
              <a:rPr lang="en-GB" sz="2000" dirty="0"/>
              <a:t>Robert Howe, Work Environment Engineer, LU Estates</a:t>
            </a:r>
          </a:p>
          <a:p>
            <a:pPr marL="0" indent="0">
              <a:spcBef>
                <a:spcPts val="0"/>
              </a:spcBef>
              <a:spcAft>
                <a:spcPts val="300"/>
              </a:spcAft>
              <a:buNone/>
            </a:pPr>
            <a:r>
              <a:rPr lang="en-GB" sz="2000" dirty="0"/>
              <a:t>Lennart Nordberg, Process Manager, HR (co-opted)</a:t>
            </a:r>
          </a:p>
          <a:p>
            <a:pPr marL="0" indent="0">
              <a:spcBef>
                <a:spcPts val="0"/>
              </a:spcBef>
              <a:spcAft>
                <a:spcPts val="300"/>
              </a:spcAft>
              <a:buNone/>
            </a:pPr>
            <a:r>
              <a:rPr lang="en-GB" sz="2000" dirty="0"/>
              <a:t>Anna </a:t>
            </a:r>
            <a:r>
              <a:rPr lang="en-GB" sz="2000" dirty="0" err="1"/>
              <a:t>Sjösten</a:t>
            </a:r>
            <a:r>
              <a:rPr lang="en-GB" sz="2000" dirty="0"/>
              <a:t>, HR Consultant, HR (convenor)</a:t>
            </a:r>
          </a:p>
          <a:p>
            <a:pPr marL="0" indent="0">
              <a:buNone/>
            </a:pPr>
            <a:endParaRPr lang="sv-SE" dirty="0"/>
          </a:p>
        </p:txBody>
      </p:sp>
    </p:spTree>
    <p:extLst>
      <p:ext uri="{BB962C8B-B14F-4D97-AF65-F5344CB8AC3E}">
        <p14:creationId xmlns:p14="http://schemas.microsoft.com/office/powerpoint/2010/main" val="2591542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a:t>Legislation</a:t>
            </a:r>
          </a:p>
        </p:txBody>
      </p:sp>
      <p:sp>
        <p:nvSpPr>
          <p:cNvPr id="3" name="Platshållare för innehåll 2"/>
          <p:cNvSpPr>
            <a:spLocks noGrp="1"/>
          </p:cNvSpPr>
          <p:nvPr>
            <p:ph idx="1"/>
          </p:nvPr>
        </p:nvSpPr>
        <p:spPr/>
        <p:txBody>
          <a:bodyPr>
            <a:normAutofit lnSpcReduction="10000"/>
          </a:bodyPr>
          <a:lstStyle/>
          <a:p>
            <a:r>
              <a:rPr lang="en" b="1" dirty="0"/>
              <a:t>Work Environment Authority Statute Book</a:t>
            </a:r>
            <a:r>
              <a:rPr lang="en-GB" b="1" dirty="0"/>
              <a:t> 2001:1, section 5 </a:t>
            </a:r>
            <a:r>
              <a:rPr lang="en-GB" dirty="0"/>
              <a:t>There shall be a work environment policy describing how the working conditions in the employer’s activity shall be in order for ill-health and accidents at work to be prevented and a satisfactory working environment to be achieved. </a:t>
            </a:r>
          </a:p>
          <a:p>
            <a:r>
              <a:rPr lang="en-GB" dirty="0"/>
              <a:t>The work environment policy and the routines shall be documented in writing if there are at least ten persons employed in the activity. </a:t>
            </a:r>
          </a:p>
          <a:p>
            <a:r>
              <a:rPr lang="en" b="1" dirty="0"/>
              <a:t>Work Environment Authority Statute Book</a:t>
            </a:r>
            <a:r>
              <a:rPr lang="en-GB" b="1" dirty="0"/>
              <a:t> 2015:4, section 13 </a:t>
            </a:r>
            <a:r>
              <a:rPr lang="en-GB" dirty="0"/>
              <a:t>The employer shall clarify that victimisation is not accepted in the operations.</a:t>
            </a:r>
          </a:p>
        </p:txBody>
      </p:sp>
    </p:spTree>
    <p:extLst>
      <p:ext uri="{BB962C8B-B14F-4D97-AF65-F5344CB8AC3E}">
        <p14:creationId xmlns:p14="http://schemas.microsoft.com/office/powerpoint/2010/main" val="581837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20000" y="775503"/>
            <a:ext cx="8820000" cy="1106913"/>
          </a:xfrm>
        </p:spPr>
        <p:txBody>
          <a:bodyPr/>
          <a:lstStyle/>
          <a:p>
            <a:r>
              <a:rPr lang="en-GB" dirty="0"/>
              <a:t>Work Environment Policy for LU</a:t>
            </a:r>
          </a:p>
        </p:txBody>
      </p:sp>
      <p:sp>
        <p:nvSpPr>
          <p:cNvPr id="4" name="Figur 2"/>
          <p:cNvSpPr>
            <a:spLocks noGrp="1" noChangeArrowheads="1"/>
          </p:cNvSpPr>
          <p:nvPr>
            <p:ph idx="1"/>
          </p:nvPr>
        </p:nvSpPr>
        <p:spPr bwMode="auto">
          <a:xfrm>
            <a:off x="1407886" y="1882417"/>
            <a:ext cx="9971315" cy="4090119"/>
          </a:xfrm>
          <a:prstGeom prst="roundRect">
            <a:avLst>
              <a:gd name="adj" fmla="val 13032"/>
            </a:avLst>
          </a:prstGeom>
          <a:solidFill>
            <a:srgbClr val="70AD47">
              <a:lumMod val="20000"/>
              <a:lumOff val="80000"/>
            </a:srgbClr>
          </a:solidFill>
          <a:ln w="9525">
            <a:noFill/>
            <a:miter lim="800000"/>
            <a:headEnd/>
            <a:tailEnd/>
          </a:ln>
          <a:extLst/>
        </p:spPr>
        <p:txBody>
          <a:bodyPr rot="0" vert="horz" wrap="square" lIns="91440" tIns="45720" rIns="91440" bIns="45720" anchor="ctr" anchorCtr="0" upright="1">
            <a:noAutofit/>
          </a:bodyPr>
          <a:lstStyle/>
          <a:p>
            <a:pPr marL="0" indent="0">
              <a:buNone/>
            </a:pPr>
            <a:r>
              <a:rPr lang="en-GB" sz="1600" dirty="0"/>
              <a:t>Lund University’s vision is to be a world-class university that works to understand, explain and improve our world and the human condition. A prerequisite for a  successful organisation is that it is characterised by a good work and study environment that is enriching, stimulating, safe and secure. Work environment management is to be preventative, based on the requirements of work environment legislation, and strive to continuously improve the work and study environment.</a:t>
            </a:r>
            <a:r>
              <a:rPr lang="sv-SE" sz="1600" dirty="0"/>
              <a:t> </a:t>
            </a:r>
          </a:p>
          <a:p>
            <a:pPr marL="0" indent="0">
              <a:buNone/>
            </a:pPr>
            <a:r>
              <a:rPr lang="en-GB" sz="1600" dirty="0"/>
              <a:t>All those working or studying at Lund University have a responsibility to contribute to a good work and study environment. Systematic work environment management is to be a cooperative activity shared by managers, staff and students. Respect and consideration are to apply in all relations, as is a joint assumption of responsibility for the University’s core values, tasks and aims. Within the University there is a zero-tolerance policy towards victimisation, harassment and sexual harassment.</a:t>
            </a:r>
            <a:endParaRPr lang="sv-SE" sz="1600" kern="0" dirty="0">
              <a:solidFill>
                <a:sysClr val="windowText" lastClr="000000"/>
              </a:solidFill>
              <a:ea typeface="Calibri" panose="020F0502020204030204" pitchFamily="34" charset="0"/>
              <a:cs typeface="Times New Roman" panose="02020603050405020304" pitchFamily="18" charset="0"/>
            </a:endParaRPr>
          </a:p>
          <a:p>
            <a:pPr marL="0" indent="0">
              <a:buNone/>
            </a:pPr>
            <a:endParaRPr lang="sv-SE" sz="1800" dirty="0"/>
          </a:p>
        </p:txBody>
      </p:sp>
    </p:spTree>
    <p:extLst>
      <p:ext uri="{BB962C8B-B14F-4D97-AF65-F5344CB8AC3E}">
        <p14:creationId xmlns:p14="http://schemas.microsoft.com/office/powerpoint/2010/main" val="3019761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86000" y="359999"/>
            <a:ext cx="8820000" cy="1800000"/>
          </a:xfrm>
        </p:spPr>
        <p:txBody>
          <a:bodyPr/>
          <a:lstStyle/>
          <a:p>
            <a:r>
              <a:rPr lang="en-GB" dirty="0"/>
              <a:t>What?</a:t>
            </a:r>
          </a:p>
        </p:txBody>
      </p:sp>
      <p:sp>
        <p:nvSpPr>
          <p:cNvPr id="3" name="Platshållare för innehåll 2"/>
          <p:cNvSpPr>
            <a:spLocks noGrp="1"/>
          </p:cNvSpPr>
          <p:nvPr>
            <p:ph idx="1"/>
          </p:nvPr>
        </p:nvSpPr>
        <p:spPr/>
        <p:txBody>
          <a:bodyPr>
            <a:normAutofit fontScale="70000" lnSpcReduction="20000"/>
          </a:bodyPr>
          <a:lstStyle/>
          <a:p>
            <a:pPr marL="0" indent="0">
              <a:buNone/>
            </a:pPr>
            <a:r>
              <a:rPr lang="en-GB" b="1" dirty="0"/>
              <a:t>The policy is observed by goal-oriented and systematic work environment management, which means that:</a:t>
            </a:r>
          </a:p>
          <a:p>
            <a:pPr lvl="0"/>
            <a:r>
              <a:rPr lang="en-GB" dirty="0"/>
              <a:t>cooperation between those managers, staff and students with work environment responsibility is to be through continuous dialogue and the established health and safety committees</a:t>
            </a:r>
          </a:p>
          <a:p>
            <a:pPr lvl="0"/>
            <a:r>
              <a:rPr lang="en-GB" dirty="0"/>
              <a:t>activities are to be conducted in functional and accessible premises that fulfil the requirements of current laws and regulations, and using equipment that is safe and appropriate for the activity</a:t>
            </a:r>
          </a:p>
          <a:p>
            <a:pPr lvl="0"/>
            <a:r>
              <a:rPr lang="en-GB" dirty="0"/>
              <a:t>the work environment is to be designed so that it creates conditions for job satisfaction, development and participation for both staff and students</a:t>
            </a:r>
          </a:p>
          <a:p>
            <a:pPr lvl="0"/>
            <a:r>
              <a:rPr lang="en-GB" dirty="0"/>
              <a:t>working conditions are to be adapted with consideration for the different physical and mental capabilities of staff and students </a:t>
            </a:r>
          </a:p>
          <a:p>
            <a:pPr lvl="0"/>
            <a:r>
              <a:rPr lang="en-GB" dirty="0"/>
              <a:t>managers are to possess the right knowledge in order to fulfil their tasks and manage the risks associated with the activity</a:t>
            </a:r>
          </a:p>
          <a:p>
            <a:pPr marL="0" indent="0">
              <a:buNone/>
            </a:pPr>
            <a:endParaRPr lang="sv-SE" dirty="0"/>
          </a:p>
        </p:txBody>
      </p:sp>
    </p:spTree>
    <p:extLst>
      <p:ext uri="{BB962C8B-B14F-4D97-AF65-F5344CB8AC3E}">
        <p14:creationId xmlns:p14="http://schemas.microsoft.com/office/powerpoint/2010/main" val="3163736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a:t>How?</a:t>
            </a:r>
          </a:p>
        </p:txBody>
      </p:sp>
      <p:sp>
        <p:nvSpPr>
          <p:cNvPr id="3" name="Platshållare för innehåll 2"/>
          <p:cNvSpPr>
            <a:spLocks noGrp="1"/>
          </p:cNvSpPr>
          <p:nvPr>
            <p:ph idx="1"/>
          </p:nvPr>
        </p:nvSpPr>
        <p:spPr/>
        <p:txBody>
          <a:bodyPr>
            <a:normAutofit fontScale="25000" lnSpcReduction="20000"/>
          </a:bodyPr>
          <a:lstStyle/>
          <a:p>
            <a:pPr marL="0" indent="0">
              <a:buNone/>
            </a:pPr>
            <a:r>
              <a:rPr lang="en-GB" sz="6400" b="1" dirty="0"/>
              <a:t>The conditions for systematic work environment management entail, at all levels and in all activities, that:</a:t>
            </a:r>
            <a:endParaRPr lang="en-GB" sz="6400" dirty="0"/>
          </a:p>
          <a:p>
            <a:pPr lvl="0"/>
            <a:r>
              <a:rPr lang="en-GB" sz="5600" dirty="0"/>
              <a:t>resources are allocated for work environment management</a:t>
            </a:r>
          </a:p>
          <a:p>
            <a:pPr lvl="0"/>
            <a:r>
              <a:rPr lang="en-GB" sz="5600" dirty="0"/>
              <a:t>work environment management is a natural part of activity planning and everyday work</a:t>
            </a:r>
          </a:p>
          <a:p>
            <a:pPr lvl="0"/>
            <a:r>
              <a:rPr lang="en-GB" sz="5600" dirty="0"/>
              <a:t>indications of ill-health are noticed at an early stage and managed according to the University’s procedures</a:t>
            </a:r>
          </a:p>
          <a:p>
            <a:pPr lvl="0"/>
            <a:r>
              <a:rPr lang="en-GB" sz="5600" dirty="0"/>
              <a:t>all managers, staff and students contribute to openness and transparency to combat a culture of silence</a:t>
            </a:r>
          </a:p>
          <a:p>
            <a:pPr lvl="0"/>
            <a:r>
              <a:rPr lang="en-GB" sz="5600" dirty="0"/>
              <a:t>all staff and students receive the introduction and information they need to work securely and safely</a:t>
            </a:r>
          </a:p>
          <a:p>
            <a:pPr lvl="0"/>
            <a:r>
              <a:rPr lang="en-GB" sz="5600" dirty="0"/>
              <a:t>all managers receive the training they need in order to assume responsibility for assigned work environment tasks</a:t>
            </a:r>
          </a:p>
          <a:p>
            <a:pPr lvl="0"/>
            <a:r>
              <a:rPr lang="en-GB" sz="5600" dirty="0"/>
              <a:t>investigations, risk assessments, as well as checks and associated follow-ups are carried out regularly regarding the physical, organisational and social work environment</a:t>
            </a:r>
          </a:p>
          <a:p>
            <a:pPr lvl="0"/>
            <a:r>
              <a:rPr lang="en-GB" sz="5600" dirty="0"/>
              <a:t>follow-ups of systematic work environment management are carried out annually with support from university-wide procedures</a:t>
            </a:r>
          </a:p>
          <a:p>
            <a:endParaRPr lang="sv-SE" sz="3600" dirty="0"/>
          </a:p>
        </p:txBody>
      </p:sp>
    </p:spTree>
    <p:extLst>
      <p:ext uri="{BB962C8B-B14F-4D97-AF65-F5344CB8AC3E}">
        <p14:creationId xmlns:p14="http://schemas.microsoft.com/office/powerpoint/2010/main" val="159095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a:t>Who?</a:t>
            </a:r>
          </a:p>
        </p:txBody>
      </p:sp>
      <p:sp>
        <p:nvSpPr>
          <p:cNvPr id="3" name="Platshållare för innehåll 2"/>
          <p:cNvSpPr>
            <a:spLocks noGrp="1"/>
          </p:cNvSpPr>
          <p:nvPr>
            <p:ph idx="1"/>
          </p:nvPr>
        </p:nvSpPr>
        <p:spPr/>
        <p:txBody>
          <a:bodyPr>
            <a:normAutofit fontScale="92500" lnSpcReduction="20000"/>
          </a:bodyPr>
          <a:lstStyle/>
          <a:p>
            <a:r>
              <a:rPr lang="en-GB" i="1" dirty="0"/>
              <a:t>Managers</a:t>
            </a:r>
            <a:r>
              <a:rPr lang="en-GB" dirty="0"/>
              <a:t> are responsible for the compliance of work environment management with current legislation and the division of duties within the work environment area. </a:t>
            </a:r>
            <a:r>
              <a:rPr lang="en-GB" i="1" dirty="0"/>
              <a:t>Heads of Department </a:t>
            </a:r>
            <a:r>
              <a:rPr lang="en-GB" dirty="0"/>
              <a:t>have an equivalent responsibility for the study environment. </a:t>
            </a:r>
          </a:p>
          <a:p>
            <a:r>
              <a:rPr lang="en-GB" i="1" dirty="0"/>
              <a:t>Staff and students</a:t>
            </a:r>
            <a:r>
              <a:rPr lang="en-GB" dirty="0"/>
              <a:t> participate in work environment management by assuming responsibility for their own behaviour, following instructions and calling attention to risks. In addition, they shall be given the opportunity to get involved in joint work environment issues. </a:t>
            </a:r>
          </a:p>
          <a:p>
            <a:r>
              <a:rPr lang="en-GB" i="1" dirty="0"/>
              <a:t>Health and safety representatives </a:t>
            </a:r>
            <a:r>
              <a:rPr lang="en-GB" dirty="0"/>
              <a:t>and</a:t>
            </a:r>
            <a:r>
              <a:rPr lang="en-GB" i="1" dirty="0"/>
              <a:t> student health and safety representatives </a:t>
            </a:r>
            <a:r>
              <a:rPr lang="en-GB" dirty="0"/>
              <a:t>represent</a:t>
            </a:r>
            <a:r>
              <a:rPr lang="en-GB" i="1" dirty="0"/>
              <a:t> </a:t>
            </a:r>
            <a:r>
              <a:rPr lang="en-GB" dirty="0"/>
              <a:t>staff and students respectively. Health and safety representatives have the right to demand measures in cases where the employer does not fulfil the requirements of work environment legislation.</a:t>
            </a:r>
          </a:p>
          <a:p>
            <a:pPr marL="0" indent="0">
              <a:buNone/>
            </a:pPr>
            <a:endParaRPr lang="sv-SE" dirty="0"/>
          </a:p>
          <a:p>
            <a:pPr marL="0" indent="0">
              <a:buNone/>
            </a:pPr>
            <a:endParaRPr lang="sv-SE" dirty="0"/>
          </a:p>
        </p:txBody>
      </p:sp>
    </p:spTree>
    <p:extLst>
      <p:ext uri="{BB962C8B-B14F-4D97-AF65-F5344CB8AC3E}">
        <p14:creationId xmlns:p14="http://schemas.microsoft.com/office/powerpoint/2010/main" val="2104194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20000" y="359999"/>
            <a:ext cx="8820000" cy="1800000"/>
          </a:xfrm>
        </p:spPr>
        <p:txBody>
          <a:bodyPr>
            <a:normAutofit/>
          </a:bodyPr>
          <a:lstStyle/>
          <a:p>
            <a:r>
              <a:rPr lang="en-GB" sz="4000" dirty="0"/>
              <a:t>Information regarding the approval of  goals for work environment management </a:t>
            </a:r>
          </a:p>
        </p:txBody>
      </p:sp>
      <p:sp>
        <p:nvSpPr>
          <p:cNvPr id="3" name="Platshållare för innehåll 2"/>
          <p:cNvSpPr>
            <a:spLocks noGrp="1"/>
          </p:cNvSpPr>
          <p:nvPr>
            <p:ph idx="1"/>
          </p:nvPr>
        </p:nvSpPr>
        <p:spPr/>
        <p:txBody>
          <a:bodyPr>
            <a:normAutofit fontScale="85000" lnSpcReduction="20000"/>
          </a:bodyPr>
          <a:lstStyle/>
          <a:p>
            <a:r>
              <a:rPr lang="en-GB" dirty="0"/>
              <a:t>University-wide goals for work environment management are approved and followed up by the vice-chancellor in cooperation with the Central Health and Safety Committee. </a:t>
            </a:r>
          </a:p>
          <a:p>
            <a:r>
              <a:rPr lang="en-GB" dirty="0"/>
              <a:t>Local goals at faculty level and for central administration are decided by the dean and respective heads of administration in cooperation with local health and safety committees. Departmental/divisional goals for work environment management are decided by the respective head in a cooperative process according to the the University’s work environment agreements. </a:t>
            </a:r>
          </a:p>
          <a:p>
            <a:r>
              <a:rPr lang="en-GB" dirty="0"/>
              <a:t>The goals are based on the results from follow-ups of systematic work environment management, on needs that have been identified by other investigations and follow-ups of ill-health as well as consultations with health and safety representatives including student health and safety representatives and managers. Goals are to be in a form that enables follow-ups.</a:t>
            </a:r>
          </a:p>
        </p:txBody>
      </p:sp>
    </p:spTree>
    <p:extLst>
      <p:ext uri="{BB962C8B-B14F-4D97-AF65-F5344CB8AC3E}">
        <p14:creationId xmlns:p14="http://schemas.microsoft.com/office/powerpoint/2010/main" val="1988543401"/>
      </p:ext>
    </p:extLst>
  </p:cSld>
  <p:clrMapOvr>
    <a:masterClrMapping/>
  </p:clrMapOvr>
</p:sld>
</file>

<file path=ppt/theme/theme1.xml><?xml version="1.0" encoding="utf-8"?>
<a:theme xmlns:a="http://schemas.openxmlformats.org/drawingml/2006/main" name="Office-tema">
  <a:themeElements>
    <a:clrScheme name="LU_2017-03-02">
      <a:dk1>
        <a:srgbClr val="000000"/>
      </a:dk1>
      <a:lt1>
        <a:srgbClr val="FFFFFF"/>
      </a:lt1>
      <a:dk2>
        <a:srgbClr val="2F2B28"/>
      </a:dk2>
      <a:lt2>
        <a:srgbClr val="D0CCB6"/>
      </a:lt2>
      <a:accent1>
        <a:srgbClr val="894E11"/>
      </a:accent1>
      <a:accent2>
        <a:srgbClr val="E3B6BB"/>
      </a:accent2>
      <a:accent3>
        <a:srgbClr val="ABC9D4"/>
      </a:accent3>
      <a:accent4>
        <a:srgbClr val="9EC0AA"/>
      </a:accent4>
      <a:accent5>
        <a:srgbClr val="D0CCB6"/>
      </a:accent5>
      <a:accent6>
        <a:srgbClr val="B1AA9F"/>
      </a:accent6>
      <a:hlink>
        <a:srgbClr val="00006D"/>
      </a:hlink>
      <a:folHlink>
        <a:srgbClr val="894E1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U-mall-Sve-2018-16-9" id="{A8FBA271-BC2D-3643-B276-AEFB0CEA52EA}" vid="{AB3945ED-EEC1-D44F-ACA2-D3AED089C86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LU-mall-Sve-2018-okt-16-9</Template>
  <TotalTime>571</TotalTime>
  <Words>1174</Words>
  <Application>Microsoft Office PowerPoint</Application>
  <PresentationFormat>Bredbild</PresentationFormat>
  <Paragraphs>87</Paragraphs>
  <Slides>12</Slides>
  <Notes>11</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12</vt:i4>
      </vt:variant>
    </vt:vector>
  </HeadingPairs>
  <TitlesOfParts>
    <vt:vector size="18" baseType="lpstr">
      <vt:lpstr>Arial</vt:lpstr>
      <vt:lpstr>Calibri</vt:lpstr>
      <vt:lpstr>Helvetica Light</vt:lpstr>
      <vt:lpstr>Systemtypsnitt</vt:lpstr>
      <vt:lpstr>Times New Roman</vt:lpstr>
      <vt:lpstr>Office-tema</vt:lpstr>
      <vt:lpstr>PowerPoint-presentation</vt:lpstr>
      <vt:lpstr>Background</vt:lpstr>
      <vt:lpstr>Revision group </vt:lpstr>
      <vt:lpstr>Legislation</vt:lpstr>
      <vt:lpstr>Work Environment Policy for LU</vt:lpstr>
      <vt:lpstr>What?</vt:lpstr>
      <vt:lpstr>How?</vt:lpstr>
      <vt:lpstr>Who?</vt:lpstr>
      <vt:lpstr>Information regarding the approval of  goals for work environment management </vt:lpstr>
      <vt:lpstr>Validity period and revision</vt:lpstr>
      <vt:lpstr>Related documents and procedures</vt:lpstr>
      <vt:lpstr>PowerPoint-presentation</vt:lpstr>
    </vt:vector>
  </TitlesOfParts>
  <Company>LDC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Anna Sjösten</dc:creator>
  <cp:lastModifiedBy>Anna Sjösten</cp:lastModifiedBy>
  <cp:revision>37</cp:revision>
  <dcterms:created xsi:type="dcterms:W3CDTF">2018-11-27T12:08:22Z</dcterms:created>
  <dcterms:modified xsi:type="dcterms:W3CDTF">2019-01-16T08:19:26Z</dcterms:modified>
</cp:coreProperties>
</file>